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371" r:id="rId4"/>
    <p:sldMasterId id="2147484382" r:id="rId5"/>
    <p:sldMasterId id="2147484393" r:id="rId6"/>
  </p:sldMasterIdLst>
  <p:notesMasterIdLst>
    <p:notesMasterId r:id="rId19"/>
  </p:notesMasterIdLst>
  <p:handoutMasterIdLst>
    <p:handoutMasterId r:id="rId20"/>
  </p:handoutMasterIdLst>
  <p:sldIdLst>
    <p:sldId id="288" r:id="rId7"/>
    <p:sldId id="657" r:id="rId8"/>
    <p:sldId id="658" r:id="rId9"/>
    <p:sldId id="659" r:id="rId10"/>
    <p:sldId id="660" r:id="rId11"/>
    <p:sldId id="661" r:id="rId12"/>
    <p:sldId id="662" r:id="rId13"/>
    <p:sldId id="664" r:id="rId14"/>
    <p:sldId id="665" r:id="rId15"/>
    <p:sldId id="663" r:id="rId16"/>
    <p:sldId id="667" r:id="rId17"/>
    <p:sldId id="666" r:id="rId18"/>
  </p:sldIdLst>
  <p:sldSz cx="9144000" cy="6858000" type="screen4x3"/>
  <p:notesSz cx="7010400" cy="9372600"/>
  <p:custDataLst>
    <p:tags r:id="rId2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Module Title Slide" id="{C673669C-CABB-4841-A698-4CA272201C8B}">
          <p14:sldIdLst>
            <p14:sldId id="288"/>
            <p14:sldId id="657"/>
            <p14:sldId id="658"/>
            <p14:sldId id="659"/>
            <p14:sldId id="660"/>
            <p14:sldId id="661"/>
            <p14:sldId id="662"/>
            <p14:sldId id="664"/>
            <p14:sldId id="665"/>
            <p14:sldId id="663"/>
            <p14:sldId id="667"/>
            <p14:sldId id="6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720">
          <p15:clr>
            <a:srgbClr val="A4A3A4"/>
          </p15:clr>
        </p15:guide>
        <p15:guide id="2" orient="horz" pos="146">
          <p15:clr>
            <a:srgbClr val="A4A3A4"/>
          </p15:clr>
        </p15:guide>
        <p15:guide id="3" orient="horz" pos="3101">
          <p15:clr>
            <a:srgbClr val="A4A3A4"/>
          </p15:clr>
        </p15:guide>
        <p15:guide id="4" orient="horz" pos="3175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4146">
          <p15:clr>
            <a:srgbClr val="A4A3A4"/>
          </p15:clr>
        </p15:guide>
        <p15:guide id="7" orient="horz" pos="920">
          <p15:clr>
            <a:srgbClr val="A4A3A4"/>
          </p15:clr>
        </p15:guide>
        <p15:guide id="8" pos="259">
          <p15:clr>
            <a:srgbClr val="A4A3A4"/>
          </p15:clr>
        </p15:guide>
        <p15:guide id="9" pos="5499">
          <p15:clr>
            <a:srgbClr val="A4A3A4"/>
          </p15:clr>
        </p15:guide>
        <p15:guide id="10" pos="48">
          <p15:clr>
            <a:srgbClr val="A4A3A4"/>
          </p15:clr>
        </p15:guide>
        <p15:guide id="11" pos="1824">
          <p15:clr>
            <a:srgbClr val="A4A3A4"/>
          </p15:clr>
        </p15:guide>
        <p15:guide id="12" pos="2880">
          <p15:clr>
            <a:srgbClr val="A4A3A4"/>
          </p15:clr>
        </p15:guide>
        <p15:guide id="13" pos="4031">
          <p15:clr>
            <a:srgbClr val="A4A3A4"/>
          </p15:clr>
        </p15:guide>
        <p15:guide id="14" pos="2967">
          <p15:clr>
            <a:srgbClr val="A4A3A4"/>
          </p15:clr>
        </p15:guide>
        <p15:guide id="15" pos="2796">
          <p15:clr>
            <a:srgbClr val="A4A3A4"/>
          </p15:clr>
        </p15:guide>
        <p15:guide id="16" pos="4235">
          <p15:clr>
            <a:srgbClr val="A4A3A4"/>
          </p15:clr>
        </p15:guide>
        <p15:guide id="17" pos="4061">
          <p15:clr>
            <a:srgbClr val="A4A3A4"/>
          </p15:clr>
        </p15:guide>
        <p15:guide id="18" pos="5183">
          <p15:clr>
            <a:srgbClr val="A4A3A4"/>
          </p15:clr>
        </p15:guide>
        <p15:guide id="19" pos="530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2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unsonSN" initials="B" lastIdx="15" clrIdx="0"/>
  <p:cmAuthor id="1" name="DeanCB" initials="D" lastIdx="2" clrIdx="1"/>
  <p:cmAuthor id="2" name="Sandra Rose" initials="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9D9D9"/>
    <a:srgbClr val="BEC8D0"/>
    <a:srgbClr val="475A85"/>
    <a:srgbClr val="001132"/>
    <a:srgbClr val="002F8E"/>
    <a:srgbClr val="566876"/>
    <a:srgbClr val="070B59"/>
    <a:srgbClr val="B79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112A83-3E52-4D5C-8FE1-2AD1BA96D4E8}" v="14" dt="2022-11-01T18:28:02.5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3" autoAdjust="0"/>
    <p:restoredTop sz="86375" autoAdjust="0"/>
  </p:normalViewPr>
  <p:slideViewPr>
    <p:cSldViewPr snapToGrid="0" showGuides="1">
      <p:cViewPr varScale="1">
        <p:scale>
          <a:sx n="91" d="100"/>
          <a:sy n="91" d="100"/>
        </p:scale>
        <p:origin x="1704" y="84"/>
      </p:cViewPr>
      <p:guideLst>
        <p:guide orient="horz" pos="720"/>
        <p:guide orient="horz" pos="146"/>
        <p:guide orient="horz" pos="3101"/>
        <p:guide orient="horz" pos="3175"/>
        <p:guide orient="horz" pos="3360"/>
        <p:guide orient="horz" pos="4146"/>
        <p:guide orient="horz" pos="920"/>
        <p:guide pos="259"/>
        <p:guide pos="5499"/>
        <p:guide pos="48"/>
        <p:guide pos="1824"/>
        <p:guide pos="2880"/>
        <p:guide pos="4031"/>
        <p:guide pos="2967"/>
        <p:guide pos="2796"/>
        <p:guide pos="4235"/>
        <p:guide pos="4061"/>
        <p:guide pos="5183"/>
        <p:guide pos="5301"/>
      </p:guideLst>
    </p:cSldViewPr>
  </p:slideViewPr>
  <p:outlineViewPr>
    <p:cViewPr>
      <p:scale>
        <a:sx n="33" d="100"/>
        <a:sy n="33" d="100"/>
      </p:scale>
      <p:origin x="0" y="-22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 snapToGrid="0" showGuides="1">
      <p:cViewPr>
        <p:scale>
          <a:sx n="80" d="100"/>
          <a:sy n="80" d="100"/>
        </p:scale>
        <p:origin x="-3184" y="-88"/>
      </p:cViewPr>
      <p:guideLst>
        <p:guide orient="horz" pos="2952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an, Corey B" userId="d06704e4-f7c2-48db-b9e0-bc95bf72a43c" providerId="ADAL" clId="{1A112A83-3E52-4D5C-8FE1-2AD1BA96D4E8}"/>
    <pc:docChg chg="modSld modMainMaster">
      <pc:chgData name="Dean, Corey B" userId="d06704e4-f7c2-48db-b9e0-bc95bf72a43c" providerId="ADAL" clId="{1A112A83-3E52-4D5C-8FE1-2AD1BA96D4E8}" dt="2022-11-01T18:28:02.518" v="14" actId="207"/>
      <pc:docMkLst>
        <pc:docMk/>
      </pc:docMkLst>
      <pc:sldChg chg="modSp mod">
        <pc:chgData name="Dean, Corey B" userId="d06704e4-f7c2-48db-b9e0-bc95bf72a43c" providerId="ADAL" clId="{1A112A83-3E52-4D5C-8FE1-2AD1BA96D4E8}" dt="2022-11-01T18:27:34.627" v="13" actId="207"/>
        <pc:sldMkLst>
          <pc:docMk/>
          <pc:sldMk cId="2413125678" sldId="288"/>
        </pc:sldMkLst>
        <pc:spChg chg="mod">
          <ac:chgData name="Dean, Corey B" userId="d06704e4-f7c2-48db-b9e0-bc95bf72a43c" providerId="ADAL" clId="{1A112A83-3E52-4D5C-8FE1-2AD1BA96D4E8}" dt="2022-11-01T18:27:34.627" v="13" actId="207"/>
          <ac:spMkLst>
            <pc:docMk/>
            <pc:sldMk cId="2413125678" sldId="288"/>
            <ac:spMk id="11" creationId="{00000000-0000-0000-0000-000000000000}"/>
          </ac:spMkLst>
        </pc:spChg>
      </pc:sldChg>
      <pc:sldMasterChg chg="setBg modSldLayout">
        <pc:chgData name="Dean, Corey B" userId="d06704e4-f7c2-48db-b9e0-bc95bf72a43c" providerId="ADAL" clId="{1A112A83-3E52-4D5C-8FE1-2AD1BA96D4E8}" dt="2022-11-01T18:28:02.518" v="14" actId="207"/>
        <pc:sldMasterMkLst>
          <pc:docMk/>
          <pc:sldMasterMk cId="2708680065" sldId="2147484371"/>
        </pc:sldMasterMkLst>
        <pc:sldLayoutChg chg="modSp setBg">
          <pc:chgData name="Dean, Corey B" userId="d06704e4-f7c2-48db-b9e0-bc95bf72a43c" providerId="ADAL" clId="{1A112A83-3E52-4D5C-8FE1-2AD1BA96D4E8}" dt="2022-11-01T18:28:02.518" v="14" actId="207"/>
          <pc:sldLayoutMkLst>
            <pc:docMk/>
            <pc:sldMasterMk cId="2708680065" sldId="2147484371"/>
            <pc:sldLayoutMk cId="3633963261" sldId="2147484372"/>
          </pc:sldLayoutMkLst>
          <pc:spChg chg="mod">
            <ac:chgData name="Dean, Corey B" userId="d06704e4-f7c2-48db-b9e0-bc95bf72a43c" providerId="ADAL" clId="{1A112A83-3E52-4D5C-8FE1-2AD1BA96D4E8}" dt="2022-11-01T18:28:02.518" v="14" actId="207"/>
            <ac:spMkLst>
              <pc:docMk/>
              <pc:sldMasterMk cId="2708680065" sldId="2147484371"/>
              <pc:sldLayoutMk cId="3633963261" sldId="2147484372"/>
              <ac:spMk id="5" creationId="{00000000-0000-0000-0000-000000000000}"/>
            </ac:spMkLst>
          </pc:spChg>
          <pc:spChg chg="mod">
            <ac:chgData name="Dean, Corey B" userId="d06704e4-f7c2-48db-b9e0-bc95bf72a43c" providerId="ADAL" clId="{1A112A83-3E52-4D5C-8FE1-2AD1BA96D4E8}" dt="2022-11-01T18:28:02.518" v="14" actId="207"/>
            <ac:spMkLst>
              <pc:docMk/>
              <pc:sldMasterMk cId="2708680065" sldId="2147484371"/>
              <pc:sldLayoutMk cId="3633963261" sldId="2147484372"/>
              <ac:spMk id="6" creationId="{00000000-0000-0000-0000-000000000000}"/>
            </ac:spMkLst>
          </pc:spChg>
          <pc:spChg chg="mod">
            <ac:chgData name="Dean, Corey B" userId="d06704e4-f7c2-48db-b9e0-bc95bf72a43c" providerId="ADAL" clId="{1A112A83-3E52-4D5C-8FE1-2AD1BA96D4E8}" dt="2022-11-01T18:28:02.518" v="14" actId="207"/>
            <ac:spMkLst>
              <pc:docMk/>
              <pc:sldMasterMk cId="2708680065" sldId="2147484371"/>
              <pc:sldLayoutMk cId="3633963261" sldId="2147484372"/>
              <ac:spMk id="7" creationId="{00000000-0000-0000-0000-000000000000}"/>
            </ac:spMkLst>
          </pc:spChg>
        </pc:sldLayoutChg>
        <pc:sldLayoutChg chg="setBg">
          <pc:chgData name="Dean, Corey B" userId="d06704e4-f7c2-48db-b9e0-bc95bf72a43c" providerId="ADAL" clId="{1A112A83-3E52-4D5C-8FE1-2AD1BA96D4E8}" dt="2022-11-01T18:25:59.212" v="5"/>
          <pc:sldLayoutMkLst>
            <pc:docMk/>
            <pc:sldMasterMk cId="2708680065" sldId="2147484371"/>
            <pc:sldLayoutMk cId="1923441252" sldId="2147484374"/>
          </pc:sldLayoutMkLst>
        </pc:sldLayoutChg>
        <pc:sldLayoutChg chg="setBg">
          <pc:chgData name="Dean, Corey B" userId="d06704e4-f7c2-48db-b9e0-bc95bf72a43c" providerId="ADAL" clId="{1A112A83-3E52-4D5C-8FE1-2AD1BA96D4E8}" dt="2022-11-01T18:26:16.716" v="7"/>
          <pc:sldLayoutMkLst>
            <pc:docMk/>
            <pc:sldMasterMk cId="2708680065" sldId="2147484371"/>
            <pc:sldLayoutMk cId="1650117130" sldId="2147484377"/>
          </pc:sldLayoutMkLst>
        </pc:sldLayoutChg>
      </pc:sldMasterChg>
      <pc:sldMasterChg chg="setBg modSldLayout">
        <pc:chgData name="Dean, Corey B" userId="d06704e4-f7c2-48db-b9e0-bc95bf72a43c" providerId="ADAL" clId="{1A112A83-3E52-4D5C-8FE1-2AD1BA96D4E8}" dt="2022-11-01T18:27:10.863" v="11"/>
        <pc:sldMasterMkLst>
          <pc:docMk/>
          <pc:sldMasterMk cId="2158866869" sldId="2147484382"/>
        </pc:sldMasterMkLst>
        <pc:sldLayoutChg chg="setBg">
          <pc:chgData name="Dean, Corey B" userId="d06704e4-f7c2-48db-b9e0-bc95bf72a43c" providerId="ADAL" clId="{1A112A83-3E52-4D5C-8FE1-2AD1BA96D4E8}" dt="2022-11-01T18:27:10.863" v="11"/>
          <pc:sldLayoutMkLst>
            <pc:docMk/>
            <pc:sldMasterMk cId="2158866869" sldId="2147484382"/>
            <pc:sldLayoutMk cId="322363223" sldId="2147484384"/>
          </pc:sldLayoutMkLst>
        </pc:sldLayoutChg>
        <pc:sldLayoutChg chg="setBg">
          <pc:chgData name="Dean, Corey B" userId="d06704e4-f7c2-48db-b9e0-bc95bf72a43c" providerId="ADAL" clId="{1A112A83-3E52-4D5C-8FE1-2AD1BA96D4E8}" dt="2022-11-01T18:27:10.863" v="11"/>
          <pc:sldLayoutMkLst>
            <pc:docMk/>
            <pc:sldMasterMk cId="2158866869" sldId="2147484382"/>
            <pc:sldLayoutMk cId="701899459" sldId="2147484387"/>
          </pc:sldLayoutMkLst>
        </pc:sldLayoutChg>
      </pc:sldMasterChg>
      <pc:sldMasterChg chg="setBg modSldLayout">
        <pc:chgData name="Dean, Corey B" userId="d06704e4-f7c2-48db-b9e0-bc95bf72a43c" providerId="ADAL" clId="{1A112A83-3E52-4D5C-8FE1-2AD1BA96D4E8}" dt="2022-11-01T18:27:10.863" v="11"/>
        <pc:sldMasterMkLst>
          <pc:docMk/>
          <pc:sldMasterMk cId="4114910395" sldId="2147484393"/>
        </pc:sldMasterMkLst>
        <pc:sldLayoutChg chg="setBg">
          <pc:chgData name="Dean, Corey B" userId="d06704e4-f7c2-48db-b9e0-bc95bf72a43c" providerId="ADAL" clId="{1A112A83-3E52-4D5C-8FE1-2AD1BA96D4E8}" dt="2022-11-01T18:27:10.863" v="11"/>
          <pc:sldLayoutMkLst>
            <pc:docMk/>
            <pc:sldMasterMk cId="4114910395" sldId="2147484393"/>
            <pc:sldLayoutMk cId="2852358277" sldId="2147484395"/>
          </pc:sldLayoutMkLst>
        </pc:sldLayoutChg>
        <pc:sldLayoutChg chg="setBg">
          <pc:chgData name="Dean, Corey B" userId="d06704e4-f7c2-48db-b9e0-bc95bf72a43c" providerId="ADAL" clId="{1A112A83-3E52-4D5C-8FE1-2AD1BA96D4E8}" dt="2022-11-01T18:27:10.863" v="11"/>
          <pc:sldLayoutMkLst>
            <pc:docMk/>
            <pc:sldMasterMk cId="4114910395" sldId="2147484393"/>
            <pc:sldLayoutMk cId="2222452072" sldId="2147484398"/>
          </pc:sldLayoutMkLst>
        </pc:sldLayoutChg>
      </pc:sldMasterChg>
    </pc:docChg>
  </pc:docChgLst>
  <pc:docChgLst>
    <pc:chgData name="Robins, Karen L" userId="S::robinskl@state.gov::b2e568f0-fa0e-4409-bd51-61c0c2c97f6a" providerId="AD" clId="Web-{D0857261-21F3-A241-3D60-FAA3D6D6FCA6}"/>
    <pc:docChg chg="modSld">
      <pc:chgData name="Robins, Karen L" userId="S::robinskl@state.gov::b2e568f0-fa0e-4409-bd51-61c0c2c97f6a" providerId="AD" clId="Web-{D0857261-21F3-A241-3D60-FAA3D6D6FCA6}" dt="2022-09-09T23:49:41.709" v="10" actId="20577"/>
      <pc:docMkLst>
        <pc:docMk/>
      </pc:docMkLst>
      <pc:sldChg chg="modSp">
        <pc:chgData name="Robins, Karen L" userId="S::robinskl@state.gov::b2e568f0-fa0e-4409-bd51-61c0c2c97f6a" providerId="AD" clId="Web-{D0857261-21F3-A241-3D60-FAA3D6D6FCA6}" dt="2022-09-09T23:49:41.709" v="10" actId="20577"/>
        <pc:sldMkLst>
          <pc:docMk/>
          <pc:sldMk cId="2413125678" sldId="288"/>
        </pc:sldMkLst>
        <pc:spChg chg="mod">
          <ac:chgData name="Robins, Karen L" userId="S::robinskl@state.gov::b2e568f0-fa0e-4409-bd51-61c0c2c97f6a" providerId="AD" clId="Web-{D0857261-21F3-A241-3D60-FAA3D6D6FCA6}" dt="2022-09-09T23:49:41.709" v="10" actId="20577"/>
          <ac:spMkLst>
            <pc:docMk/>
            <pc:sldMk cId="2413125678" sldId="288"/>
            <ac:spMk id="2" creationId="{00000000-0000-0000-0000-000000000000}"/>
          </ac:spMkLst>
        </pc:spChg>
      </pc:sldChg>
    </pc:docChg>
  </pc:docChgLst>
  <pc:docChgLst>
    <pc:chgData name="Lisk, Brian D" userId="S::liskbd@state.gov::75023ea2-1308-4e0b-b141-d47d47c329f6" providerId="AD" clId="Web-{8F5620FC-BA4F-E30C-297F-2433ECF4B7C6}"/>
    <pc:docChg chg="modSld">
      <pc:chgData name="Lisk, Brian D" userId="S::liskbd@state.gov::75023ea2-1308-4e0b-b141-d47d47c329f6" providerId="AD" clId="Web-{8F5620FC-BA4F-E30C-297F-2433ECF4B7C6}" dt="2022-07-28T05:12:15.933" v="1" actId="20577"/>
      <pc:docMkLst>
        <pc:docMk/>
      </pc:docMkLst>
      <pc:sldChg chg="modSp">
        <pc:chgData name="Lisk, Brian D" userId="S::liskbd@state.gov::75023ea2-1308-4e0b-b141-d47d47c329f6" providerId="AD" clId="Web-{8F5620FC-BA4F-E30C-297F-2433ECF4B7C6}" dt="2022-07-28T05:12:15.933" v="1" actId="20577"/>
        <pc:sldMkLst>
          <pc:docMk/>
          <pc:sldMk cId="3202429824" sldId="663"/>
        </pc:sldMkLst>
        <pc:spChg chg="mod">
          <ac:chgData name="Lisk, Brian D" userId="S::liskbd@state.gov::75023ea2-1308-4e0b-b141-d47d47c329f6" providerId="AD" clId="Web-{8F5620FC-BA4F-E30C-297F-2433ECF4B7C6}" dt="2022-07-28T05:12:15.933" v="1" actId="20577"/>
          <ac:spMkLst>
            <pc:docMk/>
            <pc:sldMk cId="3202429824" sldId="663"/>
            <ac:spMk id="3" creationId="{00000000-0000-0000-0000-000000000000}"/>
          </ac:spMkLst>
        </pc:spChg>
      </pc:sldChg>
    </pc:docChg>
  </pc:docChgLst>
  <pc:docChgLst>
    <pc:chgData name="Dean, Corey B" userId="d06704e4-f7c2-48db-b9e0-bc95bf72a43c" providerId="ADAL" clId="{9A874BF5-CCD5-4286-849A-F760483B5AEB}"/>
    <pc:docChg chg="undo custSel modSld">
      <pc:chgData name="Dean, Corey B" userId="d06704e4-f7c2-48db-b9e0-bc95bf72a43c" providerId="ADAL" clId="{9A874BF5-CCD5-4286-849A-F760483B5AEB}" dt="2022-09-12T15:18:06.448" v="143" actId="403"/>
      <pc:docMkLst>
        <pc:docMk/>
      </pc:docMkLst>
      <pc:sldChg chg="addSp delSp modSp mod">
        <pc:chgData name="Dean, Corey B" userId="d06704e4-f7c2-48db-b9e0-bc95bf72a43c" providerId="ADAL" clId="{9A874BF5-CCD5-4286-849A-F760483B5AEB}" dt="2022-09-12T15:10:35.764" v="132"/>
        <pc:sldMkLst>
          <pc:docMk/>
          <pc:sldMk cId="562811461" sldId="661"/>
        </pc:sldMkLst>
        <pc:spChg chg="add del mod">
          <ac:chgData name="Dean, Corey B" userId="d06704e4-f7c2-48db-b9e0-bc95bf72a43c" providerId="ADAL" clId="{9A874BF5-CCD5-4286-849A-F760483B5AEB}" dt="2022-09-12T15:10:35.764" v="132"/>
          <ac:spMkLst>
            <pc:docMk/>
            <pc:sldMk cId="562811461" sldId="661"/>
            <ac:spMk id="2" creationId="{550EEAA6-EDCC-860B-CE01-0B79323EED41}"/>
          </ac:spMkLst>
        </pc:spChg>
        <pc:spChg chg="mod">
          <ac:chgData name="Dean, Corey B" userId="d06704e4-f7c2-48db-b9e0-bc95bf72a43c" providerId="ADAL" clId="{9A874BF5-CCD5-4286-849A-F760483B5AEB}" dt="2022-09-12T15:10:35.764" v="132"/>
          <ac:spMkLst>
            <pc:docMk/>
            <pc:sldMk cId="562811461" sldId="661"/>
            <ac:spMk id="3" creationId="{00000000-0000-0000-0000-000000000000}"/>
          </ac:spMkLst>
        </pc:spChg>
        <pc:spChg chg="add del mod">
          <ac:chgData name="Dean, Corey B" userId="d06704e4-f7c2-48db-b9e0-bc95bf72a43c" providerId="ADAL" clId="{9A874BF5-CCD5-4286-849A-F760483B5AEB}" dt="2022-09-12T15:10:35.764" v="132"/>
          <ac:spMkLst>
            <pc:docMk/>
            <pc:sldMk cId="562811461" sldId="661"/>
            <ac:spMk id="4" creationId="{35F247B7-C36D-0230-2983-B4C17FD1CB67}"/>
          </ac:spMkLst>
        </pc:spChg>
        <pc:spChg chg="add del mod">
          <ac:chgData name="Dean, Corey B" userId="d06704e4-f7c2-48db-b9e0-bc95bf72a43c" providerId="ADAL" clId="{9A874BF5-CCD5-4286-849A-F760483B5AEB}" dt="2022-09-12T15:10:35.764" v="132"/>
          <ac:spMkLst>
            <pc:docMk/>
            <pc:sldMk cId="562811461" sldId="661"/>
            <ac:spMk id="5" creationId="{9439BAEC-4E56-3BDB-F493-A9E63E6101C7}"/>
          </ac:spMkLst>
        </pc:spChg>
        <pc:spChg chg="add del mod">
          <ac:chgData name="Dean, Corey B" userId="d06704e4-f7c2-48db-b9e0-bc95bf72a43c" providerId="ADAL" clId="{9A874BF5-CCD5-4286-849A-F760483B5AEB}" dt="2022-09-12T15:10:35.764" v="132"/>
          <ac:spMkLst>
            <pc:docMk/>
            <pc:sldMk cId="562811461" sldId="661"/>
            <ac:spMk id="6" creationId="{1E99CE60-4BF4-03C9-C3BC-624BA03510DE}"/>
          </ac:spMkLst>
        </pc:spChg>
        <pc:spChg chg="add del mod">
          <ac:chgData name="Dean, Corey B" userId="d06704e4-f7c2-48db-b9e0-bc95bf72a43c" providerId="ADAL" clId="{9A874BF5-CCD5-4286-849A-F760483B5AEB}" dt="2022-09-12T15:10:35.764" v="132"/>
          <ac:spMkLst>
            <pc:docMk/>
            <pc:sldMk cId="562811461" sldId="661"/>
            <ac:spMk id="9" creationId="{80929EC3-6AD4-25CB-FC20-3C28827B6894}"/>
          </ac:spMkLst>
        </pc:spChg>
        <pc:spChg chg="mod">
          <ac:chgData name="Dean, Corey B" userId="d06704e4-f7c2-48db-b9e0-bc95bf72a43c" providerId="ADAL" clId="{9A874BF5-CCD5-4286-849A-F760483B5AEB}" dt="2022-09-12T15:10:35.764" v="132"/>
          <ac:spMkLst>
            <pc:docMk/>
            <pc:sldMk cId="562811461" sldId="661"/>
            <ac:spMk id="25" creationId="{00000000-0000-0000-0000-000000000000}"/>
          </ac:spMkLst>
        </pc:spChg>
        <pc:spChg chg="mod">
          <ac:chgData name="Dean, Corey B" userId="d06704e4-f7c2-48db-b9e0-bc95bf72a43c" providerId="ADAL" clId="{9A874BF5-CCD5-4286-849A-F760483B5AEB}" dt="2022-09-12T15:10:35.764" v="132"/>
          <ac:spMkLst>
            <pc:docMk/>
            <pc:sldMk cId="562811461" sldId="661"/>
            <ac:spMk id="26" creationId="{00000000-0000-0000-0000-000000000000}"/>
          </ac:spMkLst>
        </pc:spChg>
        <pc:spChg chg="mod">
          <ac:chgData name="Dean, Corey B" userId="d06704e4-f7c2-48db-b9e0-bc95bf72a43c" providerId="ADAL" clId="{9A874BF5-CCD5-4286-849A-F760483B5AEB}" dt="2022-09-12T15:10:35.764" v="132"/>
          <ac:spMkLst>
            <pc:docMk/>
            <pc:sldMk cId="562811461" sldId="661"/>
            <ac:spMk id="22531" creationId="{00000000-0000-0000-0000-000000000000}"/>
          </ac:spMkLst>
        </pc:spChg>
        <pc:spChg chg="mod">
          <ac:chgData name="Dean, Corey B" userId="d06704e4-f7c2-48db-b9e0-bc95bf72a43c" providerId="ADAL" clId="{9A874BF5-CCD5-4286-849A-F760483B5AEB}" dt="2022-09-12T15:10:35.764" v="132"/>
          <ac:spMkLst>
            <pc:docMk/>
            <pc:sldMk cId="562811461" sldId="661"/>
            <ac:spMk id="22532" creationId="{00000000-0000-0000-0000-000000000000}"/>
          </ac:spMkLst>
        </pc:spChg>
      </pc:sldChg>
      <pc:sldChg chg="addSp delSp modSp mod">
        <pc:chgData name="Dean, Corey B" userId="d06704e4-f7c2-48db-b9e0-bc95bf72a43c" providerId="ADAL" clId="{9A874BF5-CCD5-4286-849A-F760483B5AEB}" dt="2022-09-12T15:16:44.142" v="139" actId="404"/>
        <pc:sldMkLst>
          <pc:docMk/>
          <pc:sldMk cId="3202429824" sldId="663"/>
        </pc:sldMkLst>
        <pc:spChg chg="mod">
          <ac:chgData name="Dean, Corey B" userId="d06704e4-f7c2-48db-b9e0-bc95bf72a43c" providerId="ADAL" clId="{9A874BF5-CCD5-4286-849A-F760483B5AEB}" dt="2022-09-12T15:16:24.738" v="134"/>
          <ac:spMkLst>
            <pc:docMk/>
            <pc:sldMk cId="3202429824" sldId="663"/>
            <ac:spMk id="2" creationId="{00000000-0000-0000-0000-000000000000}"/>
          </ac:spMkLst>
        </pc:spChg>
        <pc:spChg chg="add del mod">
          <ac:chgData name="Dean, Corey B" userId="d06704e4-f7c2-48db-b9e0-bc95bf72a43c" providerId="ADAL" clId="{9A874BF5-CCD5-4286-849A-F760483B5AEB}" dt="2022-09-12T14:51:27.626" v="8" actId="3680"/>
          <ac:spMkLst>
            <pc:docMk/>
            <pc:sldMk cId="3202429824" sldId="663"/>
            <ac:spMk id="3" creationId="{00000000-0000-0000-0000-000000000000}"/>
          </ac:spMkLst>
        </pc:spChg>
        <pc:spChg chg="add del mod">
          <ac:chgData name="Dean, Corey B" userId="d06704e4-f7c2-48db-b9e0-bc95bf72a43c" providerId="ADAL" clId="{9A874BF5-CCD5-4286-849A-F760483B5AEB}" dt="2022-09-12T14:52:43.698" v="38"/>
          <ac:spMkLst>
            <pc:docMk/>
            <pc:sldMk cId="3202429824" sldId="663"/>
            <ac:spMk id="9" creationId="{047544BA-2AAF-C2FB-7D35-BE0E07C0F945}"/>
          </ac:spMkLst>
        </pc:spChg>
        <pc:spChg chg="add del mod">
          <ac:chgData name="Dean, Corey B" userId="d06704e4-f7c2-48db-b9e0-bc95bf72a43c" providerId="ADAL" clId="{9A874BF5-CCD5-4286-849A-F760483B5AEB}" dt="2022-09-12T14:52:43.698" v="38"/>
          <ac:spMkLst>
            <pc:docMk/>
            <pc:sldMk cId="3202429824" sldId="663"/>
            <ac:spMk id="13" creationId="{2547B9DB-CF85-4E76-8E4E-53F1FFFC1164}"/>
          </ac:spMkLst>
        </pc:spChg>
        <pc:spChg chg="add del mod">
          <ac:chgData name="Dean, Corey B" userId="d06704e4-f7c2-48db-b9e0-bc95bf72a43c" providerId="ADAL" clId="{9A874BF5-CCD5-4286-849A-F760483B5AEB}" dt="2022-09-12T14:52:41.472" v="37" actId="478"/>
          <ac:spMkLst>
            <pc:docMk/>
            <pc:sldMk cId="3202429824" sldId="663"/>
            <ac:spMk id="15" creationId="{329FC0B0-F87F-983E-FDA7-23C7B6ED7040}"/>
          </ac:spMkLst>
        </pc:spChg>
        <pc:spChg chg="add del mod">
          <ac:chgData name="Dean, Corey B" userId="d06704e4-f7c2-48db-b9e0-bc95bf72a43c" providerId="ADAL" clId="{9A874BF5-CCD5-4286-849A-F760483B5AEB}" dt="2022-09-12T14:52:43.698" v="38"/>
          <ac:spMkLst>
            <pc:docMk/>
            <pc:sldMk cId="3202429824" sldId="663"/>
            <ac:spMk id="16" creationId="{5D46A51E-F412-021F-2B19-0523749E88DD}"/>
          </ac:spMkLst>
        </pc:spChg>
        <pc:spChg chg="mod">
          <ac:chgData name="Dean, Corey B" userId="d06704e4-f7c2-48db-b9e0-bc95bf72a43c" providerId="ADAL" clId="{9A874BF5-CCD5-4286-849A-F760483B5AEB}" dt="2022-09-12T15:16:24.738" v="134"/>
          <ac:spMkLst>
            <pc:docMk/>
            <pc:sldMk cId="3202429824" sldId="663"/>
            <ac:spMk id="17" creationId="{00000000-0000-0000-0000-000000000000}"/>
          </ac:spMkLst>
        </pc:spChg>
        <pc:spChg chg="add del mod">
          <ac:chgData name="Dean, Corey B" userId="d06704e4-f7c2-48db-b9e0-bc95bf72a43c" providerId="ADAL" clId="{9A874BF5-CCD5-4286-849A-F760483B5AEB}" dt="2022-09-12T14:52:43.698" v="38"/>
          <ac:spMkLst>
            <pc:docMk/>
            <pc:sldMk cId="3202429824" sldId="663"/>
            <ac:spMk id="18" creationId="{75594179-1030-9734-326A-573F9DADD0CB}"/>
          </ac:spMkLst>
        </pc:spChg>
        <pc:spChg chg="add del mod">
          <ac:chgData name="Dean, Corey B" userId="d06704e4-f7c2-48db-b9e0-bc95bf72a43c" providerId="ADAL" clId="{9A874BF5-CCD5-4286-849A-F760483B5AEB}" dt="2022-09-12T14:52:43.698" v="38"/>
          <ac:spMkLst>
            <pc:docMk/>
            <pc:sldMk cId="3202429824" sldId="663"/>
            <ac:spMk id="19" creationId="{17D06B73-8C72-6D0D-168A-E7A6BECE50B7}"/>
          </ac:spMkLst>
        </pc:spChg>
        <pc:spChg chg="add del mod">
          <ac:chgData name="Dean, Corey B" userId="d06704e4-f7c2-48db-b9e0-bc95bf72a43c" providerId="ADAL" clId="{9A874BF5-CCD5-4286-849A-F760483B5AEB}" dt="2022-09-12T14:52:43.698" v="38"/>
          <ac:spMkLst>
            <pc:docMk/>
            <pc:sldMk cId="3202429824" sldId="663"/>
            <ac:spMk id="20" creationId="{79B553CC-EADF-C662-4BF1-049271AE22A9}"/>
          </ac:spMkLst>
        </pc:spChg>
        <pc:spChg chg="add del mod">
          <ac:chgData name="Dean, Corey B" userId="d06704e4-f7c2-48db-b9e0-bc95bf72a43c" providerId="ADAL" clId="{9A874BF5-CCD5-4286-849A-F760483B5AEB}" dt="2022-09-12T14:52:43.698" v="38"/>
          <ac:spMkLst>
            <pc:docMk/>
            <pc:sldMk cId="3202429824" sldId="663"/>
            <ac:spMk id="21" creationId="{47F6784E-EEA2-51D4-C38A-93DB799C2680}"/>
          </ac:spMkLst>
        </pc:spChg>
        <pc:spChg chg="add del mod">
          <ac:chgData name="Dean, Corey B" userId="d06704e4-f7c2-48db-b9e0-bc95bf72a43c" providerId="ADAL" clId="{9A874BF5-CCD5-4286-849A-F760483B5AEB}" dt="2022-09-12T14:52:43.698" v="38"/>
          <ac:spMkLst>
            <pc:docMk/>
            <pc:sldMk cId="3202429824" sldId="663"/>
            <ac:spMk id="22" creationId="{02B78ECD-865E-9D08-D2B0-676D82241235}"/>
          </ac:spMkLst>
        </pc:spChg>
        <pc:spChg chg="add del mod">
          <ac:chgData name="Dean, Corey B" userId="d06704e4-f7c2-48db-b9e0-bc95bf72a43c" providerId="ADAL" clId="{9A874BF5-CCD5-4286-849A-F760483B5AEB}" dt="2022-09-12T14:52:49.391" v="39"/>
          <ac:spMkLst>
            <pc:docMk/>
            <pc:sldMk cId="3202429824" sldId="663"/>
            <ac:spMk id="23" creationId="{1CEDE9E9-6A3B-F0B9-0F3D-F3D18EF01460}"/>
          </ac:spMkLst>
        </pc:spChg>
        <pc:spChg chg="add del mod">
          <ac:chgData name="Dean, Corey B" userId="d06704e4-f7c2-48db-b9e0-bc95bf72a43c" providerId="ADAL" clId="{9A874BF5-CCD5-4286-849A-F760483B5AEB}" dt="2022-09-12T14:52:49.391" v="39"/>
          <ac:spMkLst>
            <pc:docMk/>
            <pc:sldMk cId="3202429824" sldId="663"/>
            <ac:spMk id="24" creationId="{2AF120B5-807B-862F-7673-CCC78AC02C1E}"/>
          </ac:spMkLst>
        </pc:spChg>
        <pc:spChg chg="add del mod">
          <ac:chgData name="Dean, Corey B" userId="d06704e4-f7c2-48db-b9e0-bc95bf72a43c" providerId="ADAL" clId="{9A874BF5-CCD5-4286-849A-F760483B5AEB}" dt="2022-09-12T14:52:49.391" v="39"/>
          <ac:spMkLst>
            <pc:docMk/>
            <pc:sldMk cId="3202429824" sldId="663"/>
            <ac:spMk id="25" creationId="{36C816B9-9D74-B2A7-7D52-548C71406DC1}"/>
          </ac:spMkLst>
        </pc:spChg>
        <pc:spChg chg="add del mod">
          <ac:chgData name="Dean, Corey B" userId="d06704e4-f7c2-48db-b9e0-bc95bf72a43c" providerId="ADAL" clId="{9A874BF5-CCD5-4286-849A-F760483B5AEB}" dt="2022-09-12T14:52:49.391" v="39"/>
          <ac:spMkLst>
            <pc:docMk/>
            <pc:sldMk cId="3202429824" sldId="663"/>
            <ac:spMk id="26" creationId="{1E67D69F-0F54-45F5-3C09-A6DC7BC41B26}"/>
          </ac:spMkLst>
        </pc:spChg>
        <pc:spChg chg="add del mod">
          <ac:chgData name="Dean, Corey B" userId="d06704e4-f7c2-48db-b9e0-bc95bf72a43c" providerId="ADAL" clId="{9A874BF5-CCD5-4286-849A-F760483B5AEB}" dt="2022-09-12T14:52:49.391" v="39"/>
          <ac:spMkLst>
            <pc:docMk/>
            <pc:sldMk cId="3202429824" sldId="663"/>
            <ac:spMk id="27" creationId="{B9BF150A-27FA-53F5-566B-F38BC3CA99CC}"/>
          </ac:spMkLst>
        </pc:spChg>
        <pc:spChg chg="add del mod">
          <ac:chgData name="Dean, Corey B" userId="d06704e4-f7c2-48db-b9e0-bc95bf72a43c" providerId="ADAL" clId="{9A874BF5-CCD5-4286-849A-F760483B5AEB}" dt="2022-09-12T14:52:49.391" v="39"/>
          <ac:spMkLst>
            <pc:docMk/>
            <pc:sldMk cId="3202429824" sldId="663"/>
            <ac:spMk id="28" creationId="{D762BB26-4859-1C43-6577-3B6B322D6864}"/>
          </ac:spMkLst>
        </pc:spChg>
        <pc:spChg chg="add del mod">
          <ac:chgData name="Dean, Corey B" userId="d06704e4-f7c2-48db-b9e0-bc95bf72a43c" providerId="ADAL" clId="{9A874BF5-CCD5-4286-849A-F760483B5AEB}" dt="2022-09-12T14:52:49.391" v="39"/>
          <ac:spMkLst>
            <pc:docMk/>
            <pc:sldMk cId="3202429824" sldId="663"/>
            <ac:spMk id="29" creationId="{49B70A37-AB17-F301-ABDE-0C71E59EEBEB}"/>
          </ac:spMkLst>
        </pc:spChg>
        <pc:spChg chg="add del mod">
          <ac:chgData name="Dean, Corey B" userId="d06704e4-f7c2-48db-b9e0-bc95bf72a43c" providerId="ADAL" clId="{9A874BF5-CCD5-4286-849A-F760483B5AEB}" dt="2022-09-12T14:52:49.391" v="39"/>
          <ac:spMkLst>
            <pc:docMk/>
            <pc:sldMk cId="3202429824" sldId="663"/>
            <ac:spMk id="30" creationId="{8502FEE9-9138-30B4-6DE0-43A9F9378B02}"/>
          </ac:spMkLst>
        </pc:spChg>
        <pc:spChg chg="add del mod">
          <ac:chgData name="Dean, Corey B" userId="d06704e4-f7c2-48db-b9e0-bc95bf72a43c" providerId="ADAL" clId="{9A874BF5-CCD5-4286-849A-F760483B5AEB}" dt="2022-09-12T15:16:24.738" v="134"/>
          <ac:spMkLst>
            <pc:docMk/>
            <pc:sldMk cId="3202429824" sldId="663"/>
            <ac:spMk id="31" creationId="{2557680E-E24B-AEB8-2C64-CFADD19C27ED}"/>
          </ac:spMkLst>
        </pc:spChg>
        <pc:spChg chg="add del mod">
          <ac:chgData name="Dean, Corey B" userId="d06704e4-f7c2-48db-b9e0-bc95bf72a43c" providerId="ADAL" clId="{9A874BF5-CCD5-4286-849A-F760483B5AEB}" dt="2022-09-12T15:16:24.738" v="134"/>
          <ac:spMkLst>
            <pc:docMk/>
            <pc:sldMk cId="3202429824" sldId="663"/>
            <ac:spMk id="40960" creationId="{DEFA0206-0FFC-0AC6-3A21-57ACE7BED074}"/>
          </ac:spMkLst>
        </pc:spChg>
        <pc:spChg chg="add del mod">
          <ac:chgData name="Dean, Corey B" userId="d06704e4-f7c2-48db-b9e0-bc95bf72a43c" providerId="ADAL" clId="{9A874BF5-CCD5-4286-849A-F760483B5AEB}" dt="2022-09-12T15:16:24.738" v="134"/>
          <ac:spMkLst>
            <pc:docMk/>
            <pc:sldMk cId="3202429824" sldId="663"/>
            <ac:spMk id="40961" creationId="{B99F917E-5B3A-313D-D298-A9389C91091F}"/>
          </ac:spMkLst>
        </pc:spChg>
        <pc:spChg chg="add del mod">
          <ac:chgData name="Dean, Corey B" userId="d06704e4-f7c2-48db-b9e0-bc95bf72a43c" providerId="ADAL" clId="{9A874BF5-CCD5-4286-849A-F760483B5AEB}" dt="2022-09-12T15:16:24.738" v="134"/>
          <ac:spMkLst>
            <pc:docMk/>
            <pc:sldMk cId="3202429824" sldId="663"/>
            <ac:spMk id="40962" creationId="{B88A5E4C-E20C-B8E5-475B-AFDCB0B07F99}"/>
          </ac:spMkLst>
        </pc:spChg>
        <pc:spChg chg="add del mod">
          <ac:chgData name="Dean, Corey B" userId="d06704e4-f7c2-48db-b9e0-bc95bf72a43c" providerId="ADAL" clId="{9A874BF5-CCD5-4286-849A-F760483B5AEB}" dt="2022-09-12T15:16:24.738" v="134"/>
          <ac:spMkLst>
            <pc:docMk/>
            <pc:sldMk cId="3202429824" sldId="663"/>
            <ac:spMk id="40963" creationId="{A298FB8E-AB8E-DF78-7CB0-CA844532FBAC}"/>
          </ac:spMkLst>
        </pc:spChg>
        <pc:spChg chg="add del mod">
          <ac:chgData name="Dean, Corey B" userId="d06704e4-f7c2-48db-b9e0-bc95bf72a43c" providerId="ADAL" clId="{9A874BF5-CCD5-4286-849A-F760483B5AEB}" dt="2022-09-12T15:16:24.738" v="134"/>
          <ac:spMkLst>
            <pc:docMk/>
            <pc:sldMk cId="3202429824" sldId="663"/>
            <ac:spMk id="40964" creationId="{7DBABA43-0141-4917-75EE-DC594BC12AF1}"/>
          </ac:spMkLst>
        </pc:spChg>
        <pc:spChg chg="add del mod">
          <ac:chgData name="Dean, Corey B" userId="d06704e4-f7c2-48db-b9e0-bc95bf72a43c" providerId="ADAL" clId="{9A874BF5-CCD5-4286-849A-F760483B5AEB}" dt="2022-09-12T15:16:24.738" v="134"/>
          <ac:spMkLst>
            <pc:docMk/>
            <pc:sldMk cId="3202429824" sldId="663"/>
            <ac:spMk id="40965" creationId="{41606435-FD7D-F59C-85B7-B7F3AB1673C2}"/>
          </ac:spMkLst>
        </pc:spChg>
        <pc:spChg chg="mod">
          <ac:chgData name="Dean, Corey B" userId="d06704e4-f7c2-48db-b9e0-bc95bf72a43c" providerId="ADAL" clId="{9A874BF5-CCD5-4286-849A-F760483B5AEB}" dt="2022-09-12T15:16:24.738" v="134"/>
          <ac:spMkLst>
            <pc:docMk/>
            <pc:sldMk cId="3202429824" sldId="663"/>
            <ac:spMk id="40966" creationId="{00000000-0000-0000-0000-000000000000}"/>
          </ac:spMkLst>
        </pc:spChg>
        <pc:spChg chg="mod">
          <ac:chgData name="Dean, Corey B" userId="d06704e4-f7c2-48db-b9e0-bc95bf72a43c" providerId="ADAL" clId="{9A874BF5-CCD5-4286-849A-F760483B5AEB}" dt="2022-09-12T15:16:24.738" v="134"/>
          <ac:spMkLst>
            <pc:docMk/>
            <pc:sldMk cId="3202429824" sldId="663"/>
            <ac:spMk id="40967" creationId="{00000000-0000-0000-0000-000000000000}"/>
          </ac:spMkLst>
        </pc:spChg>
        <pc:spChg chg="add del mod">
          <ac:chgData name="Dean, Corey B" userId="d06704e4-f7c2-48db-b9e0-bc95bf72a43c" providerId="ADAL" clId="{9A874BF5-CCD5-4286-849A-F760483B5AEB}" dt="2022-09-12T15:16:24.738" v="134"/>
          <ac:spMkLst>
            <pc:docMk/>
            <pc:sldMk cId="3202429824" sldId="663"/>
            <ac:spMk id="40968" creationId="{583B63F4-4C8D-0653-40EE-546DCFAACA33}"/>
          </ac:spMkLst>
        </pc:spChg>
        <pc:spChg chg="mod">
          <ac:chgData name="Dean, Corey B" userId="d06704e4-f7c2-48db-b9e0-bc95bf72a43c" providerId="ADAL" clId="{9A874BF5-CCD5-4286-849A-F760483B5AEB}" dt="2022-09-12T15:16:24.738" v="134"/>
          <ac:spMkLst>
            <pc:docMk/>
            <pc:sldMk cId="3202429824" sldId="663"/>
            <ac:spMk id="40974" creationId="{00000000-0000-0000-0000-000000000000}"/>
          </ac:spMkLst>
        </pc:spChg>
        <pc:spChg chg="mod">
          <ac:chgData name="Dean, Corey B" userId="d06704e4-f7c2-48db-b9e0-bc95bf72a43c" providerId="ADAL" clId="{9A874BF5-CCD5-4286-849A-F760483B5AEB}" dt="2022-09-12T15:16:24.738" v="134"/>
          <ac:spMkLst>
            <pc:docMk/>
            <pc:sldMk cId="3202429824" sldId="663"/>
            <ac:spMk id="40987" creationId="{00000000-0000-0000-0000-000000000000}"/>
          </ac:spMkLst>
        </pc:spChg>
        <pc:graphicFrameChg chg="add del mod">
          <ac:chgData name="Dean, Corey B" userId="d06704e4-f7c2-48db-b9e0-bc95bf72a43c" providerId="ADAL" clId="{9A874BF5-CCD5-4286-849A-F760483B5AEB}" dt="2022-09-12T14:50:41.120" v="2" actId="478"/>
          <ac:graphicFrameMkLst>
            <pc:docMk/>
            <pc:sldMk cId="3202429824" sldId="663"/>
            <ac:graphicFrameMk id="4" creationId="{D866B773-8F8B-6A29-C81E-1E05EE577D82}"/>
          </ac:graphicFrameMkLst>
        </pc:graphicFrameChg>
        <pc:graphicFrameChg chg="add del mod ord modGraphic">
          <ac:chgData name="Dean, Corey B" userId="d06704e4-f7c2-48db-b9e0-bc95bf72a43c" providerId="ADAL" clId="{9A874BF5-CCD5-4286-849A-F760483B5AEB}" dt="2022-09-12T14:51:14.996" v="7" actId="3680"/>
          <ac:graphicFrameMkLst>
            <pc:docMk/>
            <pc:sldMk cId="3202429824" sldId="663"/>
            <ac:graphicFrameMk id="5" creationId="{0516329D-D723-7766-3DDF-8B282C3780A0}"/>
          </ac:graphicFrameMkLst>
        </pc:graphicFrameChg>
        <pc:graphicFrameChg chg="add mod ord modGraphic">
          <ac:chgData name="Dean, Corey B" userId="d06704e4-f7c2-48db-b9e0-bc95bf72a43c" providerId="ADAL" clId="{9A874BF5-CCD5-4286-849A-F760483B5AEB}" dt="2022-09-12T15:16:44.142" v="139" actId="404"/>
          <ac:graphicFrameMkLst>
            <pc:docMk/>
            <pc:sldMk cId="3202429824" sldId="663"/>
            <ac:graphicFrameMk id="6" creationId="{63C9AE2B-1624-535D-1B1E-42111296BC04}"/>
          </ac:graphicFrameMkLst>
        </pc:graphicFrameChg>
        <pc:picChg chg="add del">
          <ac:chgData name="Dean, Corey B" userId="d06704e4-f7c2-48db-b9e0-bc95bf72a43c" providerId="ADAL" clId="{9A874BF5-CCD5-4286-849A-F760483B5AEB}" dt="2022-09-12T14:51:57.050" v="12" actId="478"/>
          <ac:picMkLst>
            <pc:docMk/>
            <pc:sldMk cId="3202429824" sldId="663"/>
            <ac:picMk id="8" creationId="{E5A8443F-E8BC-6F4A-A174-8AB0E8E45E77}"/>
          </ac:picMkLst>
        </pc:picChg>
        <pc:picChg chg="mod">
          <ac:chgData name="Dean, Corey B" userId="d06704e4-f7c2-48db-b9e0-bc95bf72a43c" providerId="ADAL" clId="{9A874BF5-CCD5-4286-849A-F760483B5AEB}" dt="2022-09-12T15:16:24.738" v="134"/>
          <ac:picMkLst>
            <pc:docMk/>
            <pc:sldMk cId="3202429824" sldId="663"/>
            <ac:picMk id="14" creationId="{00000000-0000-0000-0000-000000000000}"/>
          </ac:picMkLst>
        </pc:picChg>
      </pc:sldChg>
      <pc:sldChg chg="addSp delSp modSp mod">
        <pc:chgData name="Dean, Corey B" userId="d06704e4-f7c2-48db-b9e0-bc95bf72a43c" providerId="ADAL" clId="{9A874BF5-CCD5-4286-849A-F760483B5AEB}" dt="2022-09-12T15:18:06.448" v="143" actId="403"/>
        <pc:sldMkLst>
          <pc:docMk/>
          <pc:sldMk cId="2844843608" sldId="667"/>
        </pc:sldMkLst>
        <pc:spChg chg="mod">
          <ac:chgData name="Dean, Corey B" userId="d06704e4-f7c2-48db-b9e0-bc95bf72a43c" providerId="ADAL" clId="{9A874BF5-CCD5-4286-849A-F760483B5AEB}" dt="2022-09-12T14:56:11.317" v="91"/>
          <ac:spMkLst>
            <pc:docMk/>
            <pc:sldMk cId="2844843608" sldId="667"/>
            <ac:spMk id="2" creationId="{00000000-0000-0000-0000-000000000000}"/>
          </ac:spMkLst>
        </pc:spChg>
        <pc:spChg chg="del mod">
          <ac:chgData name="Dean, Corey B" userId="d06704e4-f7c2-48db-b9e0-bc95bf72a43c" providerId="ADAL" clId="{9A874BF5-CCD5-4286-849A-F760483B5AEB}" dt="2022-09-12T14:55:09.886" v="62" actId="3680"/>
          <ac:spMkLst>
            <pc:docMk/>
            <pc:sldMk cId="2844843608" sldId="667"/>
            <ac:spMk id="3" creationId="{00000000-0000-0000-0000-000000000000}"/>
          </ac:spMkLst>
        </pc:spChg>
        <pc:spChg chg="add del mod">
          <ac:chgData name="Dean, Corey B" userId="d06704e4-f7c2-48db-b9e0-bc95bf72a43c" providerId="ADAL" clId="{9A874BF5-CCD5-4286-849A-F760483B5AEB}" dt="2022-09-12T14:56:11.317" v="91"/>
          <ac:spMkLst>
            <pc:docMk/>
            <pc:sldMk cId="2844843608" sldId="667"/>
            <ac:spMk id="5" creationId="{325837A8-7D93-40F5-1376-F94FBC1E0C0E}"/>
          </ac:spMkLst>
        </pc:spChg>
        <pc:spChg chg="add del mod">
          <ac:chgData name="Dean, Corey B" userId="d06704e4-f7c2-48db-b9e0-bc95bf72a43c" providerId="ADAL" clId="{9A874BF5-CCD5-4286-849A-F760483B5AEB}" dt="2022-09-12T14:56:11.317" v="91"/>
          <ac:spMkLst>
            <pc:docMk/>
            <pc:sldMk cId="2844843608" sldId="667"/>
            <ac:spMk id="6" creationId="{7C6A8033-47EF-C926-D92D-193E427DDA46}"/>
          </ac:spMkLst>
        </pc:spChg>
        <pc:spChg chg="add del mod">
          <ac:chgData name="Dean, Corey B" userId="d06704e4-f7c2-48db-b9e0-bc95bf72a43c" providerId="ADAL" clId="{9A874BF5-CCD5-4286-849A-F760483B5AEB}" dt="2022-09-12T14:56:11.317" v="91"/>
          <ac:spMkLst>
            <pc:docMk/>
            <pc:sldMk cId="2844843608" sldId="667"/>
            <ac:spMk id="7" creationId="{AD507E78-538F-868F-8BF5-1912867956F1}"/>
          </ac:spMkLst>
        </pc:spChg>
        <pc:spChg chg="add del mod">
          <ac:chgData name="Dean, Corey B" userId="d06704e4-f7c2-48db-b9e0-bc95bf72a43c" providerId="ADAL" clId="{9A874BF5-CCD5-4286-849A-F760483B5AEB}" dt="2022-09-12T14:56:11.317" v="91"/>
          <ac:spMkLst>
            <pc:docMk/>
            <pc:sldMk cId="2844843608" sldId="667"/>
            <ac:spMk id="8" creationId="{2FF689D1-D6BE-567E-6F18-9F6C803AB756}"/>
          </ac:spMkLst>
        </pc:spChg>
        <pc:spChg chg="add del mod">
          <ac:chgData name="Dean, Corey B" userId="d06704e4-f7c2-48db-b9e0-bc95bf72a43c" providerId="ADAL" clId="{9A874BF5-CCD5-4286-849A-F760483B5AEB}" dt="2022-09-12T14:56:11.317" v="91"/>
          <ac:spMkLst>
            <pc:docMk/>
            <pc:sldMk cId="2844843608" sldId="667"/>
            <ac:spMk id="9" creationId="{39191728-AEE3-8B81-6696-1E2C22FC19E0}"/>
          </ac:spMkLst>
        </pc:spChg>
        <pc:spChg chg="add del mod">
          <ac:chgData name="Dean, Corey B" userId="d06704e4-f7c2-48db-b9e0-bc95bf72a43c" providerId="ADAL" clId="{9A874BF5-CCD5-4286-849A-F760483B5AEB}" dt="2022-09-12T14:56:07.397" v="90" actId="478"/>
          <ac:spMkLst>
            <pc:docMk/>
            <pc:sldMk cId="2844843608" sldId="667"/>
            <ac:spMk id="13" creationId="{579C7BDB-7FCB-72D4-966F-406FF35CB509}"/>
          </ac:spMkLst>
        </pc:spChg>
        <pc:spChg chg="add del mod">
          <ac:chgData name="Dean, Corey B" userId="d06704e4-f7c2-48db-b9e0-bc95bf72a43c" providerId="ADAL" clId="{9A874BF5-CCD5-4286-849A-F760483B5AEB}" dt="2022-09-12T14:56:11.317" v="91"/>
          <ac:spMkLst>
            <pc:docMk/>
            <pc:sldMk cId="2844843608" sldId="667"/>
            <ac:spMk id="15" creationId="{A36D08A4-81FD-85C1-C40F-6FEF9CC344DF}"/>
          </ac:spMkLst>
        </pc:spChg>
        <pc:spChg chg="add del mod">
          <ac:chgData name="Dean, Corey B" userId="d06704e4-f7c2-48db-b9e0-bc95bf72a43c" providerId="ADAL" clId="{9A874BF5-CCD5-4286-849A-F760483B5AEB}" dt="2022-09-12T14:56:11.317" v="91"/>
          <ac:spMkLst>
            <pc:docMk/>
            <pc:sldMk cId="2844843608" sldId="667"/>
            <ac:spMk id="16" creationId="{A44CC897-FBB9-69FB-24C0-6A3011A314EF}"/>
          </ac:spMkLst>
        </pc:spChg>
        <pc:spChg chg="mod">
          <ac:chgData name="Dean, Corey B" userId="d06704e4-f7c2-48db-b9e0-bc95bf72a43c" providerId="ADAL" clId="{9A874BF5-CCD5-4286-849A-F760483B5AEB}" dt="2022-09-12T14:56:11.317" v="91"/>
          <ac:spMkLst>
            <pc:docMk/>
            <pc:sldMk cId="2844843608" sldId="667"/>
            <ac:spMk id="17" creationId="{00000000-0000-0000-0000-000000000000}"/>
          </ac:spMkLst>
        </pc:spChg>
        <pc:spChg chg="add del mod">
          <ac:chgData name="Dean, Corey B" userId="d06704e4-f7c2-48db-b9e0-bc95bf72a43c" providerId="ADAL" clId="{9A874BF5-CCD5-4286-849A-F760483B5AEB}" dt="2022-09-12T14:56:11.317" v="91"/>
          <ac:spMkLst>
            <pc:docMk/>
            <pc:sldMk cId="2844843608" sldId="667"/>
            <ac:spMk id="18" creationId="{5DE05D66-A8EC-1FE7-2E07-A3A9C989DD7A}"/>
          </ac:spMkLst>
        </pc:spChg>
        <pc:spChg chg="mod">
          <ac:chgData name="Dean, Corey B" userId="d06704e4-f7c2-48db-b9e0-bc95bf72a43c" providerId="ADAL" clId="{9A874BF5-CCD5-4286-849A-F760483B5AEB}" dt="2022-09-12T14:56:11.317" v="91"/>
          <ac:spMkLst>
            <pc:docMk/>
            <pc:sldMk cId="2844843608" sldId="667"/>
            <ac:spMk id="40966" creationId="{00000000-0000-0000-0000-000000000000}"/>
          </ac:spMkLst>
        </pc:spChg>
        <pc:spChg chg="mod">
          <ac:chgData name="Dean, Corey B" userId="d06704e4-f7c2-48db-b9e0-bc95bf72a43c" providerId="ADAL" clId="{9A874BF5-CCD5-4286-849A-F760483B5AEB}" dt="2022-09-12T14:56:11.317" v="91"/>
          <ac:spMkLst>
            <pc:docMk/>
            <pc:sldMk cId="2844843608" sldId="667"/>
            <ac:spMk id="40967" creationId="{00000000-0000-0000-0000-000000000000}"/>
          </ac:spMkLst>
        </pc:spChg>
        <pc:spChg chg="mod">
          <ac:chgData name="Dean, Corey B" userId="d06704e4-f7c2-48db-b9e0-bc95bf72a43c" providerId="ADAL" clId="{9A874BF5-CCD5-4286-849A-F760483B5AEB}" dt="2022-09-12T14:56:11.317" v="91"/>
          <ac:spMkLst>
            <pc:docMk/>
            <pc:sldMk cId="2844843608" sldId="667"/>
            <ac:spMk id="40974" creationId="{00000000-0000-0000-0000-000000000000}"/>
          </ac:spMkLst>
        </pc:spChg>
        <pc:spChg chg="mod">
          <ac:chgData name="Dean, Corey B" userId="d06704e4-f7c2-48db-b9e0-bc95bf72a43c" providerId="ADAL" clId="{9A874BF5-CCD5-4286-849A-F760483B5AEB}" dt="2022-09-12T14:56:11.317" v="91"/>
          <ac:spMkLst>
            <pc:docMk/>
            <pc:sldMk cId="2844843608" sldId="667"/>
            <ac:spMk id="40987" creationId="{00000000-0000-0000-0000-000000000000}"/>
          </ac:spMkLst>
        </pc:spChg>
        <pc:graphicFrameChg chg="add mod ord modGraphic">
          <ac:chgData name="Dean, Corey B" userId="d06704e4-f7c2-48db-b9e0-bc95bf72a43c" providerId="ADAL" clId="{9A874BF5-CCD5-4286-849A-F760483B5AEB}" dt="2022-09-12T15:18:06.448" v="143" actId="403"/>
          <ac:graphicFrameMkLst>
            <pc:docMk/>
            <pc:sldMk cId="2844843608" sldId="667"/>
            <ac:graphicFrameMk id="4" creationId="{D1E23BE8-AD1E-852D-09F1-51F5C59CBB9F}"/>
          </ac:graphicFrameMkLst>
        </pc:graphicFrameChg>
        <pc:picChg chg="mod">
          <ac:chgData name="Dean, Corey B" userId="d06704e4-f7c2-48db-b9e0-bc95bf72a43c" providerId="ADAL" clId="{9A874BF5-CCD5-4286-849A-F760483B5AEB}" dt="2022-09-12T14:56:11.317" v="91"/>
          <ac:picMkLst>
            <pc:docMk/>
            <pc:sldMk cId="2844843608" sldId="667"/>
            <ac:picMk id="14" creationId="{00000000-0000-0000-0000-000000000000}"/>
          </ac:picMkLst>
        </pc:picChg>
      </pc:sldChg>
    </pc:docChg>
  </pc:docChgLst>
  <pc:docChgLst>
    <pc:chgData name="Dean, Corey B" userId="d06704e4-f7c2-48db-b9e0-bc95bf72a43c" providerId="ADAL" clId="{5CCB9C55-01FA-48F2-B40E-12518A00DDA5}"/>
    <pc:docChg chg="custSel modSld">
      <pc:chgData name="Dean, Corey B" userId="d06704e4-f7c2-48db-b9e0-bc95bf72a43c" providerId="ADAL" clId="{5CCB9C55-01FA-48F2-B40E-12518A00DDA5}" dt="2022-10-14T20:43:05.945" v="567" actId="14100"/>
      <pc:docMkLst>
        <pc:docMk/>
      </pc:docMkLst>
      <pc:sldChg chg="addSp delSp modSp mod">
        <pc:chgData name="Dean, Corey B" userId="d06704e4-f7c2-48db-b9e0-bc95bf72a43c" providerId="ADAL" clId="{5CCB9C55-01FA-48F2-B40E-12518A00DDA5}" dt="2022-10-14T20:37:12.055" v="476"/>
        <pc:sldMkLst>
          <pc:docMk/>
          <pc:sldMk cId="2413125678" sldId="288"/>
        </pc:sldMkLst>
        <pc:spChg chg="add del mod">
          <ac:chgData name="Dean, Corey B" userId="d06704e4-f7c2-48db-b9e0-bc95bf72a43c" providerId="ADAL" clId="{5CCB9C55-01FA-48F2-B40E-12518A00DDA5}" dt="2022-10-14T20:37:12.055" v="476"/>
          <ac:spMkLst>
            <pc:docMk/>
            <pc:sldMk cId="2413125678" sldId="288"/>
            <ac:spMk id="7" creationId="{122B73D2-A796-D0D9-7AB2-5E5ED7099FB9}"/>
          </ac:spMkLst>
        </pc:spChg>
      </pc:sldChg>
      <pc:sldChg chg="addSp modSp mod">
        <pc:chgData name="Dean, Corey B" userId="d06704e4-f7c2-48db-b9e0-bc95bf72a43c" providerId="ADAL" clId="{5CCB9C55-01FA-48F2-B40E-12518A00DDA5}" dt="2022-10-14T20:37:20.806" v="485" actId="14100"/>
        <pc:sldMkLst>
          <pc:docMk/>
          <pc:sldMk cId="328737724" sldId="657"/>
        </pc:sldMkLst>
        <pc:spChg chg="add mod">
          <ac:chgData name="Dean, Corey B" userId="d06704e4-f7c2-48db-b9e0-bc95bf72a43c" providerId="ADAL" clId="{5CCB9C55-01FA-48F2-B40E-12518A00DDA5}" dt="2022-10-14T20:37:11.715" v="33" actId="207"/>
          <ac:spMkLst>
            <pc:docMk/>
            <pc:sldMk cId="328737724" sldId="657"/>
            <ac:spMk id="12" creationId="{60E24B61-4DB1-EECD-AD20-B57ABC648CA9}"/>
          </ac:spMkLst>
        </pc:spChg>
        <pc:spChg chg="add mod">
          <ac:chgData name="Dean, Corey B" userId="d06704e4-f7c2-48db-b9e0-bc95bf72a43c" providerId="ADAL" clId="{5CCB9C55-01FA-48F2-B40E-12518A00DDA5}" dt="2022-10-14T20:37:20.806" v="485" actId="14100"/>
          <ac:spMkLst>
            <pc:docMk/>
            <pc:sldMk cId="328737724" sldId="657"/>
            <ac:spMk id="13" creationId="{AFCEC90E-D5FB-2B46-5FDB-77E269040CC6}"/>
          </ac:spMkLst>
        </pc:spChg>
      </pc:sldChg>
      <pc:sldChg chg="addSp delSp modSp mod">
        <pc:chgData name="Dean, Corey B" userId="d06704e4-f7c2-48db-b9e0-bc95bf72a43c" providerId="ADAL" clId="{5CCB9C55-01FA-48F2-B40E-12518A00DDA5}" dt="2022-10-14T20:37:40.739" v="486" actId="14100"/>
        <pc:sldMkLst>
          <pc:docMk/>
          <pc:sldMk cId="245518753" sldId="658"/>
        </pc:sldMkLst>
        <pc:spChg chg="add mod">
          <ac:chgData name="Dean, Corey B" userId="d06704e4-f7c2-48db-b9e0-bc95bf72a43c" providerId="ADAL" clId="{5CCB9C55-01FA-48F2-B40E-12518A00DDA5}" dt="2022-10-14T20:37:11.737" v="70" actId="207"/>
          <ac:spMkLst>
            <pc:docMk/>
            <pc:sldMk cId="245518753" sldId="658"/>
            <ac:spMk id="13" creationId="{A63E1D69-0FC6-E54F-41AA-A78BAA2CE1A9}"/>
          </ac:spMkLst>
        </pc:spChg>
        <pc:spChg chg="add mod">
          <ac:chgData name="Dean, Corey B" userId="d06704e4-f7c2-48db-b9e0-bc95bf72a43c" providerId="ADAL" clId="{5CCB9C55-01FA-48F2-B40E-12518A00DDA5}" dt="2022-10-14T20:37:40.739" v="486" actId="14100"/>
          <ac:spMkLst>
            <pc:docMk/>
            <pc:sldMk cId="245518753" sldId="658"/>
            <ac:spMk id="14" creationId="{8E2BE76C-CE70-D9C7-D3E0-DB2D94B8B0FA}"/>
          </ac:spMkLst>
        </pc:spChg>
        <pc:picChg chg="add del mod">
          <ac:chgData name="Dean, Corey B" userId="d06704e4-f7c2-48db-b9e0-bc95bf72a43c" providerId="ADAL" clId="{5CCB9C55-01FA-48F2-B40E-12518A00DDA5}" dt="2022-10-14T20:37:11.754" v="94"/>
          <ac:picMkLst>
            <pc:docMk/>
            <pc:sldMk cId="245518753" sldId="658"/>
            <ac:picMk id="15" creationId="{7E944CCF-A7B3-CE02-0094-B2AFB735D067}"/>
          </ac:picMkLst>
        </pc:picChg>
      </pc:sldChg>
      <pc:sldChg chg="addSp delSp modSp mod">
        <pc:chgData name="Dean, Corey B" userId="d06704e4-f7c2-48db-b9e0-bc95bf72a43c" providerId="ADAL" clId="{5CCB9C55-01FA-48F2-B40E-12518A00DDA5}" dt="2022-10-14T20:37:53.015" v="488" actId="14100"/>
        <pc:sldMkLst>
          <pc:docMk/>
          <pc:sldMk cId="116736182" sldId="659"/>
        </pc:sldMkLst>
        <pc:spChg chg="add mod">
          <ac:chgData name="Dean, Corey B" userId="d06704e4-f7c2-48db-b9e0-bc95bf72a43c" providerId="ADAL" clId="{5CCB9C55-01FA-48F2-B40E-12518A00DDA5}" dt="2022-10-14T20:37:11.764" v="111" actId="207"/>
          <ac:spMkLst>
            <pc:docMk/>
            <pc:sldMk cId="116736182" sldId="659"/>
            <ac:spMk id="11" creationId="{EC883D15-A77E-CA82-EA99-10A92902322B}"/>
          </ac:spMkLst>
        </pc:spChg>
        <pc:spChg chg="add mod">
          <ac:chgData name="Dean, Corey B" userId="d06704e4-f7c2-48db-b9e0-bc95bf72a43c" providerId="ADAL" clId="{5CCB9C55-01FA-48F2-B40E-12518A00DDA5}" dt="2022-10-14T20:37:53.015" v="488" actId="14100"/>
          <ac:spMkLst>
            <pc:docMk/>
            <pc:sldMk cId="116736182" sldId="659"/>
            <ac:spMk id="13" creationId="{4E739FA5-11CD-DB30-489E-33EDE04A0A9F}"/>
          </ac:spMkLst>
        </pc:spChg>
        <pc:picChg chg="add del mod">
          <ac:chgData name="Dean, Corey B" userId="d06704e4-f7c2-48db-b9e0-bc95bf72a43c" providerId="ADAL" clId="{5CCB9C55-01FA-48F2-B40E-12518A00DDA5}" dt="2022-10-14T20:37:11.779" v="133"/>
          <ac:picMkLst>
            <pc:docMk/>
            <pc:sldMk cId="116736182" sldId="659"/>
            <ac:picMk id="14" creationId="{9F8996AC-AFD5-AB46-282B-027604424C26}"/>
          </ac:picMkLst>
        </pc:picChg>
      </pc:sldChg>
      <pc:sldChg chg="addSp modSp mod">
        <pc:chgData name="Dean, Corey B" userId="d06704e4-f7c2-48db-b9e0-bc95bf72a43c" providerId="ADAL" clId="{5CCB9C55-01FA-48F2-B40E-12518A00DDA5}" dt="2022-10-14T20:37:11.799" v="167"/>
        <pc:sldMkLst>
          <pc:docMk/>
          <pc:sldMk cId="2914442929" sldId="660"/>
        </pc:sldMkLst>
        <pc:spChg chg="add mod">
          <ac:chgData name="Dean, Corey B" userId="d06704e4-f7c2-48db-b9e0-bc95bf72a43c" providerId="ADAL" clId="{5CCB9C55-01FA-48F2-B40E-12518A00DDA5}" dt="2022-10-14T20:37:11.788" v="150" actId="207"/>
          <ac:spMkLst>
            <pc:docMk/>
            <pc:sldMk cId="2914442929" sldId="660"/>
            <ac:spMk id="10" creationId="{3380CC0F-FA4E-3FAE-52A5-73EABFD1B79B}"/>
          </ac:spMkLst>
        </pc:spChg>
        <pc:spChg chg="add mod">
          <ac:chgData name="Dean, Corey B" userId="d06704e4-f7c2-48db-b9e0-bc95bf72a43c" providerId="ADAL" clId="{5CCB9C55-01FA-48F2-B40E-12518A00DDA5}" dt="2022-10-14T20:37:11.799" v="167"/>
          <ac:spMkLst>
            <pc:docMk/>
            <pc:sldMk cId="2914442929" sldId="660"/>
            <ac:spMk id="14" creationId="{B7826078-6A9D-35A2-9E8C-957ACC0EF94A}"/>
          </ac:spMkLst>
        </pc:spChg>
      </pc:sldChg>
      <pc:sldChg chg="addSp modSp mod">
        <pc:chgData name="Dean, Corey B" userId="d06704e4-f7c2-48db-b9e0-bc95bf72a43c" providerId="ADAL" clId="{5CCB9C55-01FA-48F2-B40E-12518A00DDA5}" dt="2022-10-14T20:37:11.815" v="197"/>
        <pc:sldMkLst>
          <pc:docMk/>
          <pc:sldMk cId="562811461" sldId="661"/>
        </pc:sldMkLst>
        <pc:spChg chg="add mod">
          <ac:chgData name="Dean, Corey B" userId="d06704e4-f7c2-48db-b9e0-bc95bf72a43c" providerId="ADAL" clId="{5CCB9C55-01FA-48F2-B40E-12518A00DDA5}" dt="2022-10-14T20:37:11.808" v="184" actId="207"/>
          <ac:spMkLst>
            <pc:docMk/>
            <pc:sldMk cId="562811461" sldId="661"/>
            <ac:spMk id="9" creationId="{0FC7E6F6-A0FA-DEFF-31AA-766B994096A4}"/>
          </ac:spMkLst>
        </pc:spChg>
        <pc:spChg chg="add mod">
          <ac:chgData name="Dean, Corey B" userId="d06704e4-f7c2-48db-b9e0-bc95bf72a43c" providerId="ADAL" clId="{5CCB9C55-01FA-48F2-B40E-12518A00DDA5}" dt="2022-10-14T20:37:11.815" v="197"/>
          <ac:spMkLst>
            <pc:docMk/>
            <pc:sldMk cId="562811461" sldId="661"/>
            <ac:spMk id="10" creationId="{EF05930E-CE85-AC95-9AFC-ADC4C73A25B1}"/>
          </ac:spMkLst>
        </pc:spChg>
      </pc:sldChg>
      <pc:sldChg chg="addSp modSp mod">
        <pc:chgData name="Dean, Corey B" userId="d06704e4-f7c2-48db-b9e0-bc95bf72a43c" providerId="ADAL" clId="{5CCB9C55-01FA-48F2-B40E-12518A00DDA5}" dt="2022-10-14T20:38:03.612" v="489" actId="14100"/>
        <pc:sldMkLst>
          <pc:docMk/>
          <pc:sldMk cId="2969634050" sldId="662"/>
        </pc:sldMkLst>
        <pc:spChg chg="add mod">
          <ac:chgData name="Dean, Corey B" userId="d06704e4-f7c2-48db-b9e0-bc95bf72a43c" providerId="ADAL" clId="{5CCB9C55-01FA-48F2-B40E-12518A00DDA5}" dt="2022-10-14T20:37:11.824" v="214" actId="207"/>
          <ac:spMkLst>
            <pc:docMk/>
            <pc:sldMk cId="2969634050" sldId="662"/>
            <ac:spMk id="13" creationId="{302C53EC-B5AD-809F-99E2-3A9DDC28DEF5}"/>
          </ac:spMkLst>
        </pc:spChg>
        <pc:spChg chg="add mod">
          <ac:chgData name="Dean, Corey B" userId="d06704e4-f7c2-48db-b9e0-bc95bf72a43c" providerId="ADAL" clId="{5CCB9C55-01FA-48F2-B40E-12518A00DDA5}" dt="2022-10-14T20:38:03.612" v="489" actId="14100"/>
          <ac:spMkLst>
            <pc:docMk/>
            <pc:sldMk cId="2969634050" sldId="662"/>
            <ac:spMk id="14" creationId="{01DE2B9E-2C9D-ECEB-1142-28978B318E3C}"/>
          </ac:spMkLst>
        </pc:spChg>
      </pc:sldChg>
      <pc:sldChg chg="addSp modSp mod modNotesTx">
        <pc:chgData name="Dean, Corey B" userId="d06704e4-f7c2-48db-b9e0-bc95bf72a43c" providerId="ADAL" clId="{5CCB9C55-01FA-48F2-B40E-12518A00DDA5}" dt="2022-10-14T20:40:02.386" v="518" actId="20577"/>
        <pc:sldMkLst>
          <pc:docMk/>
          <pc:sldMk cId="3202429824" sldId="663"/>
        </pc:sldMkLst>
        <pc:spChg chg="mod">
          <ac:chgData name="Dean, Corey B" userId="d06704e4-f7c2-48db-b9e0-bc95bf72a43c" providerId="ADAL" clId="{5CCB9C55-01FA-48F2-B40E-12518A00DDA5}" dt="2022-10-14T20:37:12.061" v="480"/>
          <ac:spMkLst>
            <pc:docMk/>
            <pc:sldMk cId="3202429824" sldId="663"/>
            <ac:spMk id="12" creationId="{00000000-0000-0000-0000-000000000000}"/>
          </ac:spMkLst>
        </pc:spChg>
        <pc:spChg chg="add mod">
          <ac:chgData name="Dean, Corey B" userId="d06704e4-f7c2-48db-b9e0-bc95bf72a43c" providerId="ADAL" clId="{5CCB9C55-01FA-48F2-B40E-12518A00DDA5}" dt="2022-10-14T20:37:11.892" v="326" actId="948"/>
          <ac:spMkLst>
            <pc:docMk/>
            <pc:sldMk cId="3202429824" sldId="663"/>
            <ac:spMk id="13" creationId="{B485131E-2E2A-5A1E-7825-2A362EAB4F71}"/>
          </ac:spMkLst>
        </pc:spChg>
        <pc:spChg chg="add mod">
          <ac:chgData name="Dean, Corey B" userId="d06704e4-f7c2-48db-b9e0-bc95bf72a43c" providerId="ADAL" clId="{5CCB9C55-01FA-48F2-B40E-12518A00DDA5}" dt="2022-10-14T20:38:40.468" v="501"/>
          <ac:spMkLst>
            <pc:docMk/>
            <pc:sldMk cId="3202429824" sldId="663"/>
            <ac:spMk id="15" creationId="{382A8941-F687-2BF1-17DF-0CD41A40088D}"/>
          </ac:spMkLst>
        </pc:spChg>
        <pc:graphicFrameChg chg="modGraphic">
          <ac:chgData name="Dean, Corey B" userId="d06704e4-f7c2-48db-b9e0-bc95bf72a43c" providerId="ADAL" clId="{5CCB9C55-01FA-48F2-B40E-12518A00DDA5}" dt="2022-10-14T20:37:11.993" v="424" actId="299"/>
          <ac:graphicFrameMkLst>
            <pc:docMk/>
            <pc:sldMk cId="3202429824" sldId="663"/>
            <ac:graphicFrameMk id="10" creationId="{00000000-0000-0000-0000-000000000000}"/>
          </ac:graphicFrameMkLst>
        </pc:graphicFrameChg>
        <pc:graphicFrameChg chg="add mod modGraphic">
          <ac:chgData name="Dean, Corey B" userId="d06704e4-f7c2-48db-b9e0-bc95bf72a43c" providerId="ADAL" clId="{5CCB9C55-01FA-48F2-B40E-12518A00DDA5}" dt="2022-10-14T20:39:29.631" v="517" actId="14734"/>
          <ac:graphicFrameMkLst>
            <pc:docMk/>
            <pc:sldMk cId="3202429824" sldId="663"/>
            <ac:graphicFrameMk id="16" creationId="{A480B0FC-6E42-9961-9016-A5188BB4F9BD}"/>
          </ac:graphicFrameMkLst>
        </pc:graphicFrameChg>
      </pc:sldChg>
      <pc:sldChg chg="addSp modSp mod">
        <pc:chgData name="Dean, Corey B" userId="d06704e4-f7c2-48db-b9e0-bc95bf72a43c" providerId="ADAL" clId="{5CCB9C55-01FA-48F2-B40E-12518A00DDA5}" dt="2022-10-14T20:38:15.278" v="491" actId="14100"/>
        <pc:sldMkLst>
          <pc:docMk/>
          <pc:sldMk cId="3609256029" sldId="664"/>
        </pc:sldMkLst>
        <pc:spChg chg="add mod">
          <ac:chgData name="Dean, Corey B" userId="d06704e4-f7c2-48db-b9e0-bc95bf72a43c" providerId="ADAL" clId="{5CCB9C55-01FA-48F2-B40E-12518A00DDA5}" dt="2022-10-14T20:37:11.847" v="253" actId="207"/>
          <ac:spMkLst>
            <pc:docMk/>
            <pc:sldMk cId="3609256029" sldId="664"/>
            <ac:spMk id="11" creationId="{B2886D09-DADF-69A1-22A2-AA8AD0D2A93B}"/>
          </ac:spMkLst>
        </pc:spChg>
        <pc:spChg chg="add mod">
          <ac:chgData name="Dean, Corey B" userId="d06704e4-f7c2-48db-b9e0-bc95bf72a43c" providerId="ADAL" clId="{5CCB9C55-01FA-48F2-B40E-12518A00DDA5}" dt="2022-10-14T20:38:15.278" v="491" actId="14100"/>
          <ac:spMkLst>
            <pc:docMk/>
            <pc:sldMk cId="3609256029" sldId="664"/>
            <ac:spMk id="12" creationId="{26A99142-3B68-559F-882D-F9A8A07F2C86}"/>
          </ac:spMkLst>
        </pc:spChg>
      </pc:sldChg>
      <pc:sldChg chg="addSp modSp mod">
        <pc:chgData name="Dean, Corey B" userId="d06704e4-f7c2-48db-b9e0-bc95bf72a43c" providerId="ADAL" clId="{5CCB9C55-01FA-48F2-B40E-12518A00DDA5}" dt="2022-10-14T20:38:25.248" v="492" actId="14100"/>
        <pc:sldMkLst>
          <pc:docMk/>
          <pc:sldMk cId="4093507078" sldId="665"/>
        </pc:sldMkLst>
        <pc:spChg chg="add mod">
          <ac:chgData name="Dean, Corey B" userId="d06704e4-f7c2-48db-b9e0-bc95bf72a43c" providerId="ADAL" clId="{5CCB9C55-01FA-48F2-B40E-12518A00DDA5}" dt="2022-10-14T20:37:11.869" v="290" actId="207"/>
          <ac:spMkLst>
            <pc:docMk/>
            <pc:sldMk cId="4093507078" sldId="665"/>
            <ac:spMk id="13" creationId="{CB1853BA-C564-8B71-9866-0C6116B9C5BD}"/>
          </ac:spMkLst>
        </pc:spChg>
        <pc:spChg chg="add mod">
          <ac:chgData name="Dean, Corey B" userId="d06704e4-f7c2-48db-b9e0-bc95bf72a43c" providerId="ADAL" clId="{5CCB9C55-01FA-48F2-B40E-12518A00DDA5}" dt="2022-10-14T20:38:25.248" v="492" actId="14100"/>
          <ac:spMkLst>
            <pc:docMk/>
            <pc:sldMk cId="4093507078" sldId="665"/>
            <ac:spMk id="14" creationId="{001BC8D2-3BA9-C387-69EE-59116CE91013}"/>
          </ac:spMkLst>
        </pc:spChg>
      </pc:sldChg>
      <pc:sldChg chg="addSp delSp modSp mod">
        <pc:chgData name="Dean, Corey B" userId="d06704e4-f7c2-48db-b9e0-bc95bf72a43c" providerId="ADAL" clId="{5CCB9C55-01FA-48F2-B40E-12518A00DDA5}" dt="2022-10-14T20:43:05.945" v="567" actId="14100"/>
        <pc:sldMkLst>
          <pc:docMk/>
          <pc:sldMk cId="3077439983" sldId="666"/>
        </pc:sldMkLst>
        <pc:spChg chg="add mod">
          <ac:chgData name="Dean, Corey B" userId="d06704e4-f7c2-48db-b9e0-bc95bf72a43c" providerId="ADAL" clId="{5CCB9C55-01FA-48F2-B40E-12518A00DDA5}" dt="2022-10-14T20:43:05.945" v="567" actId="14100"/>
          <ac:spMkLst>
            <pc:docMk/>
            <pc:sldMk cId="3077439983" sldId="666"/>
            <ac:spMk id="18" creationId="{934452FE-C604-2B09-49F7-378B80A3C779}"/>
          </ac:spMkLst>
        </pc:spChg>
        <pc:spChg chg="add mod">
          <ac:chgData name="Dean, Corey B" userId="d06704e4-f7c2-48db-b9e0-bc95bf72a43c" providerId="ADAL" clId="{5CCB9C55-01FA-48F2-B40E-12518A00DDA5}" dt="2022-10-14T20:37:11.929" v="374" actId="948"/>
          <ac:spMkLst>
            <pc:docMk/>
            <pc:sldMk cId="3077439983" sldId="666"/>
            <ac:spMk id="19" creationId="{59E96E0D-07B5-DB3D-FEF0-783B962AE6A3}"/>
          </ac:spMkLst>
        </pc:spChg>
        <pc:spChg chg="add mod">
          <ac:chgData name="Dean, Corey B" userId="d06704e4-f7c2-48db-b9e0-bc95bf72a43c" providerId="ADAL" clId="{5CCB9C55-01FA-48F2-B40E-12518A00DDA5}" dt="2022-10-14T20:42:51.045" v="565"/>
          <ac:spMkLst>
            <pc:docMk/>
            <pc:sldMk cId="3077439983" sldId="666"/>
            <ac:spMk id="20" creationId="{5B62409D-9A6D-6BB7-4B00-B68CA79EF78F}"/>
          </ac:spMkLst>
        </pc:spChg>
        <pc:picChg chg="add del mod">
          <ac:chgData name="Dean, Corey B" userId="d06704e4-f7c2-48db-b9e0-bc95bf72a43c" providerId="ADAL" clId="{5CCB9C55-01FA-48F2-B40E-12518A00DDA5}" dt="2022-10-14T20:37:11.902" v="342"/>
          <ac:picMkLst>
            <pc:docMk/>
            <pc:sldMk cId="3077439983" sldId="666"/>
            <ac:picMk id="17" creationId="{058AC238-0529-F3E5-C13E-9CC20D1B9B05}"/>
          </ac:picMkLst>
        </pc:picChg>
      </pc:sldChg>
      <pc:sldChg chg="addSp modSp mod modNotesTx">
        <pc:chgData name="Dean, Corey B" userId="d06704e4-f7c2-48db-b9e0-bc95bf72a43c" providerId="ADAL" clId="{5CCB9C55-01FA-48F2-B40E-12518A00DDA5}" dt="2022-10-14T20:42:23.868" v="556" actId="14734"/>
        <pc:sldMkLst>
          <pc:docMk/>
          <pc:sldMk cId="2844843608" sldId="667"/>
        </pc:sldMkLst>
        <pc:spChg chg="mod">
          <ac:chgData name="Dean, Corey B" userId="d06704e4-f7c2-48db-b9e0-bc95bf72a43c" providerId="ADAL" clId="{5CCB9C55-01FA-48F2-B40E-12518A00DDA5}" dt="2022-10-14T20:37:12.063" v="484"/>
          <ac:spMkLst>
            <pc:docMk/>
            <pc:sldMk cId="2844843608" sldId="667"/>
            <ac:spMk id="12" creationId="{00000000-0000-0000-0000-000000000000}"/>
          </ac:spMkLst>
        </pc:spChg>
        <pc:spChg chg="add mod">
          <ac:chgData name="Dean, Corey B" userId="d06704e4-f7c2-48db-b9e0-bc95bf72a43c" providerId="ADAL" clId="{5CCB9C55-01FA-48F2-B40E-12518A00DDA5}" dt="2022-10-14T20:37:11.900" v="340" actId="948"/>
          <ac:spMkLst>
            <pc:docMk/>
            <pc:sldMk cId="2844843608" sldId="667"/>
            <ac:spMk id="13" creationId="{4962687D-8E31-E297-1E6C-837B33BD1C69}"/>
          </ac:spMkLst>
        </pc:spChg>
        <pc:spChg chg="add mod">
          <ac:chgData name="Dean, Corey B" userId="d06704e4-f7c2-48db-b9e0-bc95bf72a43c" providerId="ADAL" clId="{5CCB9C55-01FA-48F2-B40E-12518A00DDA5}" dt="2022-10-14T20:40:18.342" v="528"/>
          <ac:spMkLst>
            <pc:docMk/>
            <pc:sldMk cId="2844843608" sldId="667"/>
            <ac:spMk id="15" creationId="{2CDDE4C8-520A-E214-A44F-1B7625FCD5ED}"/>
          </ac:spMkLst>
        </pc:spChg>
        <pc:graphicFrameChg chg="modGraphic">
          <ac:chgData name="Dean, Corey B" userId="d06704e4-f7c2-48db-b9e0-bc95bf72a43c" providerId="ADAL" clId="{5CCB9C55-01FA-48F2-B40E-12518A00DDA5}" dt="2022-10-14T20:37:12.053" v="474" actId="299"/>
          <ac:graphicFrameMkLst>
            <pc:docMk/>
            <pc:sldMk cId="2844843608" sldId="667"/>
            <ac:graphicFrameMk id="10" creationId="{00000000-0000-0000-0000-000000000000}"/>
          </ac:graphicFrameMkLst>
        </pc:graphicFrameChg>
        <pc:graphicFrameChg chg="add mod modGraphic">
          <ac:chgData name="Dean, Corey B" userId="d06704e4-f7c2-48db-b9e0-bc95bf72a43c" providerId="ADAL" clId="{5CCB9C55-01FA-48F2-B40E-12518A00DDA5}" dt="2022-10-14T20:42:23.868" v="556" actId="14734"/>
          <ac:graphicFrameMkLst>
            <pc:docMk/>
            <pc:sldMk cId="2844843608" sldId="667"/>
            <ac:graphicFrameMk id="16" creationId="{E2F7D505-B026-6253-0312-5FB6A62CAD18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505200" y="0"/>
            <a:ext cx="3017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20" tIns="9144" rIns="45720" bIns="9144" numCol="1" anchor="b" anchorCtr="0" compatLnSpc="1">
            <a:prstTxWarp prst="textNoShape">
              <a:avLst/>
            </a:prstTxWarp>
          </a:bodyPr>
          <a:lstStyle>
            <a:lvl1pPr algn="r" defTabSz="936712" eaLnBrk="1" hangingPunct="1">
              <a:defRPr sz="9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Slide Presentation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87363" y="8915400"/>
            <a:ext cx="3017837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20" tIns="9144" rIns="45720" bIns="9144" numCol="1" anchor="t" anchorCtr="0" compatLnSpc="1">
            <a:prstTxWarp prst="textNoShape">
              <a:avLst/>
            </a:prstTxWarp>
          </a:bodyPr>
          <a:lstStyle>
            <a:lvl1pPr algn="l" defTabSz="936712" eaLnBrk="1" hangingPunct="1">
              <a:defRPr sz="9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Interdicting Terrorist Activities v5.00</a:t>
            </a:r>
            <a:endParaRPr lang="en-US" dirty="0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87363" y="0"/>
            <a:ext cx="3017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20" tIns="9144" rIns="45720" bIns="9144" numCol="1" anchor="b" anchorCtr="0" compatLnSpc="1">
            <a:prstTxWarp prst="textNoShape">
              <a:avLst/>
            </a:prstTxWarp>
          </a:bodyPr>
          <a:lstStyle>
            <a:lvl1pPr defTabSz="936712" eaLnBrk="1" hangingPunct="1">
              <a:defRPr sz="9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Module 1: Introduction</a:t>
            </a:r>
            <a:endParaRPr lang="en-US" dirty="0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505200" y="8915400"/>
            <a:ext cx="301783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20" tIns="9144" rIns="45720" bIns="9144" numCol="1" anchor="t" anchorCtr="0" compatLnSpc="1">
            <a:prstTxWarp prst="textNoShape">
              <a:avLst/>
            </a:prstTxWarp>
          </a:bodyPr>
          <a:lstStyle>
            <a:lvl1pPr algn="r" defTabSz="936625" eaLnBrk="1" hangingPunct="1">
              <a:defRPr sz="900"/>
            </a:lvl1pPr>
          </a:lstStyle>
          <a:p>
            <a:pPr>
              <a:defRPr/>
            </a:pPr>
            <a:fld id="{F49FE6A7-56B6-4B5A-80FD-9BC48ED725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533400" y="457200"/>
            <a:ext cx="5943600" cy="0"/>
          </a:xfrm>
          <a:prstGeom prst="line">
            <a:avLst/>
          </a:prstGeom>
          <a:ln w="9525">
            <a:solidFill>
              <a:srgbClr val="2F2F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33400" y="8915400"/>
            <a:ext cx="5943600" cy="0"/>
          </a:xfrm>
          <a:prstGeom prst="line">
            <a:avLst/>
          </a:prstGeom>
          <a:ln w="9525">
            <a:solidFill>
              <a:srgbClr val="2F2F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9160" name="TextBox 9"/>
          <p:cNvSpPr txBox="1">
            <a:spLocks noChangeArrowheads="1"/>
          </p:cNvSpPr>
          <p:nvPr/>
        </p:nvSpPr>
        <p:spPr bwMode="auto">
          <a:xfrm>
            <a:off x="487363" y="9055100"/>
            <a:ext cx="6035675" cy="317500"/>
          </a:xfrm>
          <a:prstGeom prst="rect">
            <a:avLst/>
          </a:prstGeom>
          <a:noFill/>
          <a:ln>
            <a:noFill/>
          </a:ln>
        </p:spPr>
        <p:txBody>
          <a:bodyPr tIns="9144" bIns="9144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900" b="1"/>
              <a:t>OFFICE OF ANTITERRORISM ASSISTANCE - FOR TRAINING PURPOSES ONLY</a:t>
            </a:r>
          </a:p>
        </p:txBody>
      </p:sp>
    </p:spTree>
    <p:extLst>
      <p:ext uri="{BB962C8B-B14F-4D97-AF65-F5344CB8AC3E}">
        <p14:creationId xmlns:p14="http://schemas.microsoft.com/office/powerpoint/2010/main" val="160463871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701675"/>
            <a:ext cx="4686300" cy="35163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04900" y="4452938"/>
            <a:ext cx="4800600" cy="420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11" tIns="46806" rIns="93611" bIns="468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505200" y="0"/>
            <a:ext cx="3017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611" tIns="9144" rIns="93611" bIns="9144" numCol="1" anchor="b" anchorCtr="0" compatLnSpc="1">
            <a:prstTxWarp prst="textNoShape">
              <a:avLst/>
            </a:prstTxWarp>
          </a:bodyPr>
          <a:lstStyle>
            <a:lvl1pPr algn="r" defTabSz="936712" eaLnBrk="1" hangingPunct="1">
              <a:defRPr sz="9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Slide Presentation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87363" y="8915400"/>
            <a:ext cx="3017837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611" tIns="9144" rIns="93611" bIns="0" numCol="1" anchor="t" anchorCtr="0" compatLnSpc="1">
            <a:prstTxWarp prst="textNoShape">
              <a:avLst/>
            </a:prstTxWarp>
          </a:bodyPr>
          <a:lstStyle>
            <a:lvl1pPr algn="l" defTabSz="936712" eaLnBrk="1" hangingPunct="1">
              <a:defRPr sz="9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Interdicting Terrorist Activities v5.00</a:t>
            </a:r>
            <a:endParaRPr lang="en-US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87363" y="0"/>
            <a:ext cx="3017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611" tIns="9144" rIns="93611" bIns="9144" numCol="1" anchor="b" anchorCtr="0" compatLnSpc="1">
            <a:prstTxWarp prst="textNoShape">
              <a:avLst/>
            </a:prstTxWarp>
          </a:bodyPr>
          <a:lstStyle>
            <a:lvl1pPr defTabSz="936712" eaLnBrk="1" hangingPunct="1">
              <a:defRPr sz="9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Module 1: Introduction</a:t>
            </a:r>
            <a:endParaRPr lang="en-US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505200" y="8915400"/>
            <a:ext cx="301783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611" tIns="9144" rIns="93611" bIns="0" numCol="1" anchor="t" anchorCtr="0" compatLnSpc="1">
            <a:prstTxWarp prst="textNoShape">
              <a:avLst/>
            </a:prstTxWarp>
          </a:bodyPr>
          <a:lstStyle>
            <a:lvl1pPr algn="r" defTabSz="936625" eaLnBrk="1" hangingPunct="1">
              <a:defRPr sz="900"/>
            </a:lvl1pPr>
          </a:lstStyle>
          <a:p>
            <a:pPr>
              <a:defRPr/>
            </a:pPr>
            <a:fld id="{3F719C98-64C0-4B47-B5AC-8C828A5239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533400" y="457200"/>
            <a:ext cx="5943600" cy="0"/>
          </a:xfrm>
          <a:prstGeom prst="line">
            <a:avLst/>
          </a:prstGeom>
          <a:ln w="9525">
            <a:solidFill>
              <a:srgbClr val="2F2F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33400" y="8915400"/>
            <a:ext cx="5943600" cy="0"/>
          </a:xfrm>
          <a:prstGeom prst="line">
            <a:avLst/>
          </a:prstGeom>
          <a:ln w="9525">
            <a:solidFill>
              <a:srgbClr val="2F2F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4442" name="TextBox 13"/>
          <p:cNvSpPr txBox="1">
            <a:spLocks noChangeArrowheads="1"/>
          </p:cNvSpPr>
          <p:nvPr/>
        </p:nvSpPr>
        <p:spPr bwMode="auto">
          <a:xfrm>
            <a:off x="487363" y="9051925"/>
            <a:ext cx="6035675" cy="320675"/>
          </a:xfrm>
          <a:prstGeom prst="rect">
            <a:avLst/>
          </a:prstGeom>
          <a:noFill/>
          <a:ln>
            <a:noFill/>
          </a:ln>
        </p:spPr>
        <p:txBody>
          <a:bodyPr tIns="9144" bIns="9144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900" b="1"/>
              <a:t>OFFICE OF ANTITERRORISM ASSISTANCE - FOR TRAINING PURPOSES ONLY</a:t>
            </a:r>
          </a:p>
        </p:txBody>
      </p:sp>
    </p:spTree>
    <p:extLst>
      <p:ext uri="{BB962C8B-B14F-4D97-AF65-F5344CB8AC3E}">
        <p14:creationId xmlns:p14="http://schemas.microsoft.com/office/powerpoint/2010/main" val="94170520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114300" indent="-114300" algn="l" rtl="0" eaLnBrk="0" fontAlgn="base" hangingPunct="0">
      <a:spcBef>
        <a:spcPct val="30000"/>
      </a:spcBef>
      <a:spcAft>
        <a:spcPct val="0"/>
      </a:spcAft>
      <a:buFont typeface="Arial" charset="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571500" indent="-114300" algn="l" rtl="0" eaLnBrk="0" fontAlgn="base" hangingPunct="0">
      <a:spcBef>
        <a:spcPct val="30000"/>
      </a:spcBef>
      <a:spcAft>
        <a:spcPct val="0"/>
      </a:spcAft>
      <a:buFont typeface="Arial" charset="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1028700" indent="-114300" algn="l" rtl="0" eaLnBrk="0" fontAlgn="base" hangingPunct="0">
      <a:spcBef>
        <a:spcPct val="30000"/>
      </a:spcBef>
      <a:spcAft>
        <a:spcPct val="0"/>
      </a:spcAft>
      <a:buFont typeface="Arial" charset="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485900" indent="-114300" algn="l" rtl="0" eaLnBrk="0" fontAlgn="base" hangingPunct="0">
      <a:spcBef>
        <a:spcPct val="30000"/>
      </a:spcBef>
      <a:spcAft>
        <a:spcPct val="0"/>
      </a:spcAft>
      <a:buFont typeface="Arial" charset="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algn="r">
              <a:defRPr/>
            </a:pPr>
            <a:r>
              <a:rPr lang="en-US" sz="900" dirty="0"/>
              <a:t>Slide Presentation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sz="900"/>
              <a:t>Interdicting Terrorist Activities v5.00</a:t>
            </a:r>
            <a:endParaRPr lang="en-US" sz="9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z="900"/>
              <a:t>Module 1: Introduction</a:t>
            </a:r>
            <a:endParaRPr lang="en-US" sz="9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91BD6A8-70E5-40D7-9606-410942FF5122}" type="slidenum">
              <a:rPr lang="en-US" sz="900" smtClean="0"/>
              <a:pPr>
                <a:defRPr/>
              </a:pPr>
              <a:t>1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362304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7892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36506"/>
            <a:r>
              <a:rPr lang="en-US" dirty="0"/>
              <a:t>Slide Presentation</a:t>
            </a:r>
          </a:p>
        </p:txBody>
      </p:sp>
      <p:sp>
        <p:nvSpPr>
          <p:cNvPr id="37893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36506"/>
            <a:r>
              <a:rPr lang="en-US"/>
              <a:t>Interdicting Terrorist Activities v5.00</a:t>
            </a:r>
            <a:endParaRPr lang="en-US" dirty="0"/>
          </a:p>
        </p:txBody>
      </p:sp>
      <p:sp>
        <p:nvSpPr>
          <p:cNvPr id="37894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36506"/>
            <a:r>
              <a:rPr lang="en-US"/>
              <a:t>Module 1: Introduction</a:t>
            </a:r>
            <a:endParaRPr lang="en-US" dirty="0"/>
          </a:p>
        </p:txBody>
      </p:sp>
      <p:sp>
        <p:nvSpPr>
          <p:cNvPr id="37895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6506"/>
            <a:fld id="{77C4A351-7316-4DB0-AF7E-88FAAD31ED94}" type="slidenum">
              <a:rPr lang="en-US" smtClean="0"/>
              <a:pPr defTabSz="936506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059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36506"/>
            <a:r>
              <a:rPr lang="en-US" dirty="0"/>
              <a:t>Slide Presentation</a:t>
            </a:r>
          </a:p>
        </p:txBody>
      </p:sp>
      <p:sp>
        <p:nvSpPr>
          <p:cNvPr id="3891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36506"/>
            <a:r>
              <a:rPr lang="en-US"/>
              <a:t>Interdicting Terrorist Activities v5.00</a:t>
            </a:r>
            <a:endParaRPr lang="en-US" dirty="0"/>
          </a:p>
        </p:txBody>
      </p:sp>
      <p:sp>
        <p:nvSpPr>
          <p:cNvPr id="38918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36506"/>
            <a:r>
              <a:rPr lang="en-US"/>
              <a:t>Module 1: Introduction</a:t>
            </a:r>
            <a:endParaRPr lang="en-US" dirty="0"/>
          </a:p>
        </p:txBody>
      </p:sp>
      <p:sp>
        <p:nvSpPr>
          <p:cNvPr id="38919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6506"/>
            <a:fld id="{9EDA139B-6405-4D4B-A9B3-C4976F9D046E}" type="slidenum">
              <a:rPr lang="en-US" smtClean="0"/>
              <a:pPr defTabSz="936506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675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918532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>
            <a:lvl1pPr defTabSz="9350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50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503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503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503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dirty="0"/>
              <a:t>Slide Presentation</a:t>
            </a:r>
          </a:p>
        </p:txBody>
      </p:sp>
      <p:sp>
        <p:nvSpPr>
          <p:cNvPr id="918533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>
            <a:lvl1pPr defTabSz="9350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50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503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503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503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/>
              <a:t>Interdicting Terrorist Activities v5.00</a:t>
            </a:r>
          </a:p>
        </p:txBody>
      </p:sp>
      <p:sp>
        <p:nvSpPr>
          <p:cNvPr id="918534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>
            <a:lvl1pPr defTabSz="9350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50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503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503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503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/>
              <a:t>Module 1: Introduction</a:t>
            </a:r>
          </a:p>
        </p:txBody>
      </p:sp>
      <p:sp>
        <p:nvSpPr>
          <p:cNvPr id="35847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50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50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50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50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D64AE660-EF6F-46A4-8F17-E2ADDA56D2F9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3599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710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36506"/>
            <a:r>
              <a:rPr lang="en-US" dirty="0"/>
              <a:t>Slide Presentation</a:t>
            </a:r>
          </a:p>
        </p:txBody>
      </p:sp>
      <p:sp>
        <p:nvSpPr>
          <p:cNvPr id="47109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36506"/>
            <a:r>
              <a:rPr lang="en-US"/>
              <a:t>Interdicting Terrorist Activities v5.00</a:t>
            </a:r>
            <a:endParaRPr lang="en-US" dirty="0"/>
          </a:p>
        </p:txBody>
      </p:sp>
      <p:sp>
        <p:nvSpPr>
          <p:cNvPr id="47110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36506"/>
            <a:r>
              <a:rPr lang="en-US"/>
              <a:t>Module 1: Introduction</a:t>
            </a:r>
            <a:endParaRPr lang="en-US" dirty="0"/>
          </a:p>
        </p:txBody>
      </p:sp>
      <p:sp>
        <p:nvSpPr>
          <p:cNvPr id="47111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6506"/>
            <a:fld id="{40B1DB1D-FC56-4714-809F-BB4E5C6F5718}" type="slidenum">
              <a:rPr lang="en-US" smtClean="0"/>
              <a:pPr defTabSz="936506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476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3012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36506"/>
            <a:r>
              <a:rPr lang="en-US" dirty="0"/>
              <a:t>Slide Presentation</a:t>
            </a:r>
          </a:p>
        </p:txBody>
      </p:sp>
      <p:sp>
        <p:nvSpPr>
          <p:cNvPr id="43013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36506"/>
            <a:r>
              <a:rPr lang="en-US"/>
              <a:t>Interdicting Terrorist Activities v5.00</a:t>
            </a:r>
            <a:endParaRPr lang="en-US" dirty="0"/>
          </a:p>
        </p:txBody>
      </p:sp>
      <p:sp>
        <p:nvSpPr>
          <p:cNvPr id="43014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36506"/>
            <a:r>
              <a:rPr lang="en-US"/>
              <a:t>Module 1: Introduction</a:t>
            </a:r>
            <a:endParaRPr lang="en-US" dirty="0"/>
          </a:p>
        </p:txBody>
      </p:sp>
      <p:sp>
        <p:nvSpPr>
          <p:cNvPr id="43015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6506"/>
            <a:fld id="{CF60C2FF-A0D5-4658-9006-65EF38DA3DD5}" type="slidenum">
              <a:rPr lang="en-US" smtClean="0"/>
              <a:pPr defTabSz="936506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6222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spcBef>
                <a:spcPct val="0"/>
              </a:spcBef>
              <a:buClr>
                <a:srgbClr val="000000"/>
              </a:buClr>
              <a:buFont typeface="Wingdings" pitchFamily="2" charset="2"/>
              <a:buNone/>
            </a:pPr>
            <a:endParaRPr lang="en-US" altLang="en-US" sz="1200" b="1" dirty="0">
              <a:solidFill>
                <a:srgbClr val="262626"/>
              </a:solidFill>
              <a:latin typeface="Cambria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41988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66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66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66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66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Slide Presentation</a:t>
            </a:r>
          </a:p>
        </p:txBody>
      </p:sp>
      <p:sp>
        <p:nvSpPr>
          <p:cNvPr id="41989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66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66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66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66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Interdicting Terrorist Activities v5.00</a:t>
            </a:r>
          </a:p>
        </p:txBody>
      </p:sp>
      <p:sp>
        <p:nvSpPr>
          <p:cNvPr id="41990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66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66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66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66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Module 1: Introduction</a:t>
            </a:r>
          </a:p>
        </p:txBody>
      </p:sp>
      <p:sp>
        <p:nvSpPr>
          <p:cNvPr id="41991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66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66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66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66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796ABEE-1FFF-4B04-B9D9-90781DE40D9C}" type="slidenum">
              <a:rPr lang="en-US" altLang="en-US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80945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spcBef>
                <a:spcPct val="0"/>
              </a:spcBef>
              <a:buClr>
                <a:srgbClr val="000000"/>
              </a:buClr>
              <a:buFont typeface="Wingdings" pitchFamily="2" charset="2"/>
              <a:buNone/>
            </a:pPr>
            <a:endParaRPr lang="en-US" altLang="en-US" sz="1200" b="1" dirty="0">
              <a:solidFill>
                <a:srgbClr val="262626"/>
              </a:solidFill>
              <a:latin typeface="Cambria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41988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66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66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66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66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Slide Presentation</a:t>
            </a:r>
          </a:p>
        </p:txBody>
      </p:sp>
      <p:sp>
        <p:nvSpPr>
          <p:cNvPr id="41989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66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66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66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66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Interdicting Terrorist Activities v5.00</a:t>
            </a:r>
          </a:p>
        </p:txBody>
      </p:sp>
      <p:sp>
        <p:nvSpPr>
          <p:cNvPr id="41990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66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66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66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66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Module 1: Introduction</a:t>
            </a:r>
          </a:p>
        </p:txBody>
      </p:sp>
      <p:sp>
        <p:nvSpPr>
          <p:cNvPr id="41991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66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66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66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66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796ABEE-1FFF-4B04-B9D9-90781DE40D9C}" type="slidenum">
              <a:rPr lang="en-US" altLang="en-US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85858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66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66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66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66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Slide Presentation</a:t>
            </a:r>
          </a:p>
        </p:txBody>
      </p:sp>
      <p:sp>
        <p:nvSpPr>
          <p:cNvPr id="4403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66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66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66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66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Module 1: Introduction</a:t>
            </a:r>
          </a:p>
        </p:txBody>
      </p:sp>
      <p:sp>
        <p:nvSpPr>
          <p:cNvPr id="4403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66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66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66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66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C640E88-A2D9-4489-8354-D8DC88F8BE6F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44037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0353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560" tIns="46780" rIns="93560" bIns="46780"/>
          <a:lstStyle>
            <a:lvl1pPr defTabSz="9350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50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50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50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50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300">
                <a:cs typeface="Arial" charset="0"/>
              </a:rPr>
              <a:t>Introduction and Human Rights</a:t>
            </a:r>
          </a:p>
        </p:txBody>
      </p:sp>
      <p:sp>
        <p:nvSpPr>
          <p:cNvPr id="44038" name="Rectangle 3"/>
          <p:cNvSpPr txBox="1">
            <a:spLocks noGrp="1" noChangeArrowheads="1"/>
          </p:cNvSpPr>
          <p:nvPr/>
        </p:nvSpPr>
        <p:spPr bwMode="auto">
          <a:xfrm>
            <a:off x="3975100" y="0"/>
            <a:ext cx="30353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560" tIns="46780" rIns="93560" bIns="46780"/>
          <a:lstStyle>
            <a:lvl1pPr defTabSz="9350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50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50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50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50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1300">
                <a:cs typeface="Arial" charset="0"/>
              </a:rPr>
              <a:t>Office of Antiterrorism Assistance</a:t>
            </a:r>
          </a:p>
        </p:txBody>
      </p:sp>
      <p:sp>
        <p:nvSpPr>
          <p:cNvPr id="44039" name="Rectangle 6"/>
          <p:cNvSpPr txBox="1">
            <a:spLocks noGrp="1" noChangeArrowheads="1"/>
          </p:cNvSpPr>
          <p:nvPr/>
        </p:nvSpPr>
        <p:spPr bwMode="auto">
          <a:xfrm>
            <a:off x="0" y="8902700"/>
            <a:ext cx="30353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560" tIns="46780" rIns="93560" bIns="46780" anchor="b"/>
          <a:lstStyle>
            <a:lvl1pPr defTabSz="9350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50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50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50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50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300">
                <a:cs typeface="Arial" charset="0"/>
              </a:rPr>
              <a:t>Module 1</a:t>
            </a:r>
          </a:p>
        </p:txBody>
      </p:sp>
      <p:sp>
        <p:nvSpPr>
          <p:cNvPr id="44040" name="Rectangle 7"/>
          <p:cNvSpPr txBox="1">
            <a:spLocks noGrp="1" noChangeArrowheads="1"/>
          </p:cNvSpPr>
          <p:nvPr/>
        </p:nvSpPr>
        <p:spPr bwMode="auto">
          <a:xfrm>
            <a:off x="3975100" y="8902700"/>
            <a:ext cx="30353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560" tIns="46780" rIns="93560" bIns="46780" anchor="b"/>
          <a:lstStyle>
            <a:lvl1pPr defTabSz="9350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50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50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50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50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68B44E66-E27B-4F48-9932-33F64C7B8406}" type="slidenum">
              <a:rPr lang="en-US" altLang="en-US" sz="1300">
                <a:cs typeface="Arial" charset="0"/>
              </a:rPr>
              <a:pPr algn="r" eaLnBrk="1" hangingPunct="1"/>
              <a:t>12</a:t>
            </a:fld>
            <a:endParaRPr lang="en-US" altLang="en-US" sz="1300">
              <a:cs typeface="Arial" charset="0"/>
            </a:endParaRPr>
          </a:p>
        </p:txBody>
      </p:sp>
      <p:sp>
        <p:nvSpPr>
          <p:cNvPr id="440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8400" y="703263"/>
            <a:ext cx="4681538" cy="3513137"/>
          </a:xfrm>
          <a:ln/>
        </p:spPr>
      </p:sp>
      <p:sp>
        <p:nvSpPr>
          <p:cNvPr id="440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52938"/>
            <a:ext cx="5143500" cy="42164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560" tIns="46780" rIns="93560" bIns="46780"/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altLang="en-US" dirty="0"/>
              <a:t>TO</a:t>
            </a:r>
            <a:r>
              <a:rPr lang="en-US" altLang="en-US" baseline="0" dirty="0"/>
              <a:t> GET ATTENTION.</a:t>
            </a:r>
            <a:endParaRPr lang="en-US" altLang="en-US" dirty="0"/>
          </a:p>
        </p:txBody>
      </p:sp>
      <p:sp>
        <p:nvSpPr>
          <p:cNvPr id="44043" name="Date Placeholder 11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66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66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66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66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Interdicting Terrorist Activities v5.00</a:t>
            </a:r>
          </a:p>
        </p:txBody>
      </p:sp>
    </p:spTree>
    <p:extLst>
      <p:ext uri="{BB962C8B-B14F-4D97-AF65-F5344CB8AC3E}">
        <p14:creationId xmlns:p14="http://schemas.microsoft.com/office/powerpoint/2010/main" val="3671372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../../../Translations%20Review/Delivery%20-%202023-0119237%20-%20ITA%20-%20French%20-%20GPS%20BF21ITA01/GPS/PowerPoint/Module%20List.ppsm" TargetMode="Externa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imary: 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hlinkClick r:id="rId3" action="ppaction://hlinkpres?slideindex=1&amp;slidetitle="/>
          </p:cNvPr>
          <p:cNvSpPr>
            <a:spLocks noChangeArrowheads="1"/>
          </p:cNvSpPr>
          <p:nvPr userDrawn="1"/>
        </p:nvSpPr>
        <p:spPr bwMode="auto">
          <a:xfrm>
            <a:off x="7388486" y="3191207"/>
            <a:ext cx="881062" cy="476250"/>
          </a:xfrm>
          <a:prstGeom prst="rect">
            <a:avLst/>
          </a:prstGeom>
          <a:solidFill>
            <a:schemeClr val="accent1">
              <a:alpha val="14902"/>
            </a:schemeClr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411163" y="2743200"/>
            <a:ext cx="6996225" cy="1371600"/>
          </a:xfrm>
          <a:effectLst/>
        </p:spPr>
        <p:txBody>
          <a:bodyPr lIns="91440" tIns="45720" rIns="91440" bIns="45720"/>
          <a:lstStyle>
            <a:lvl1pPr algn="l">
              <a:spcAft>
                <a:spcPts val="200"/>
              </a:spcAft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6399213" y="0"/>
            <a:ext cx="2732911" cy="463138"/>
          </a:xfrm>
        </p:spPr>
        <p:txBody>
          <a:bodyPr anchor="ctr"/>
          <a:lstStyle>
            <a:lvl1pPr algn="ctr">
              <a:buNone/>
              <a:defRPr sz="2200" b="1"/>
            </a:lvl1pPr>
          </a:lstStyle>
          <a:p>
            <a:pPr lvl="0"/>
            <a:r>
              <a:rPr lang="en-US" dirty="0"/>
              <a:t>Module ##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315913" y="6629400"/>
            <a:ext cx="2473325" cy="2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ITA v5.00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2895600" y="6629400"/>
            <a:ext cx="3352800" cy="2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Module 1: Introduction</a:t>
            </a:r>
            <a:endParaRPr lang="en-US" dirty="0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 </a:t>
            </a:r>
            <a:fld id="{437DC183-70DA-497E-8D9A-0D5F7E03F75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520" y="3110603"/>
            <a:ext cx="6477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963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rimary: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163" y="228600"/>
            <a:ext cx="8318500" cy="914400"/>
          </a:xfrm>
          <a:effectLst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03E483B2-D545-4919-803A-4E07B88526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Module 1: Introduction</a:t>
            </a:r>
            <a:endParaRPr lang="en-US" dirty="0"/>
          </a:p>
        </p:txBody>
      </p:sp>
      <p:sp>
        <p:nvSpPr>
          <p:cNvPr id="5" name="Date Placeholder 11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ITA v5.00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417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ference: Title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Icon"/>
          <p:cNvSpPr>
            <a:spLocks noGrp="1"/>
          </p:cNvSpPr>
          <p:nvPr>
            <p:ph type="pic" sz="quarter" idx="30" hasCustomPrompt="1"/>
          </p:nvPr>
        </p:nvSpPr>
        <p:spPr>
          <a:xfrm>
            <a:off x="8272463" y="685800"/>
            <a:ext cx="457200" cy="4572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IMAGE</a:t>
            </a:r>
          </a:p>
        </p:txBody>
      </p:sp>
      <p:sp>
        <p:nvSpPr>
          <p:cNvPr id="21" name="Text Placeholder Type"/>
          <p:cNvSpPr>
            <a:spLocks noGrp="1"/>
          </p:cNvSpPr>
          <p:nvPr>
            <p:ph type="body" sz="quarter" idx="28" hasCustomPrompt="1"/>
          </p:nvPr>
        </p:nvSpPr>
        <p:spPr>
          <a:xfrm>
            <a:off x="6444933" y="685800"/>
            <a:ext cx="1783080" cy="457200"/>
          </a:xfrm>
          <a:solidFill>
            <a:schemeClr val="bg1">
              <a:lumMod val="65000"/>
            </a:schemeClr>
          </a:solidFill>
        </p:spPr>
        <p:txBody>
          <a:bodyPr wrap="none" rIns="9144"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1600">
                <a:latin typeface="Helvetica" pitchFamily="34" charset="0"/>
              </a:defRPr>
            </a:lvl1pPr>
          </a:lstStyle>
          <a:p>
            <a:pPr lvl="0"/>
            <a:r>
              <a:rPr lang="en-US" dirty="0"/>
              <a:t>Addenda /</a:t>
            </a:r>
          </a:p>
          <a:p>
            <a:pPr lvl="0"/>
            <a:r>
              <a:rPr lang="en-US" dirty="0"/>
              <a:t>Reference ##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Module 1: Introduction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ITA v5.00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405435" y="1217957"/>
            <a:ext cx="8318500" cy="3719511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11163" y="231775"/>
            <a:ext cx="5988050" cy="914400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Ref"/>
          <p:cNvSpPr>
            <a:spLocks noGrp="1"/>
          </p:cNvSpPr>
          <p:nvPr>
            <p:ph type="body" sz="quarter" idx="31" hasCustomPrompt="1"/>
          </p:nvPr>
        </p:nvSpPr>
        <p:spPr>
          <a:xfrm>
            <a:off x="6443663" y="231775"/>
            <a:ext cx="2286000" cy="41148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rIns="9144" bIns="9144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/>
              <a:t>Refer To:</a:t>
            </a:r>
          </a:p>
        </p:txBody>
      </p:sp>
    </p:spTree>
    <p:extLst>
      <p:ext uri="{BB962C8B-B14F-4D97-AF65-F5344CB8AC3E}">
        <p14:creationId xmlns:p14="http://schemas.microsoft.com/office/powerpoint/2010/main" val="9917591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ference: Question, Title 1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ITA v5.00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C4F0EBB8-B6A0-4F62-B54B-ED14A207C5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Module 1: Introduction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411163" y="1220788"/>
            <a:ext cx="8318500" cy="371951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Icon"/>
          <p:cNvSpPr>
            <a:spLocks noGrp="1"/>
          </p:cNvSpPr>
          <p:nvPr>
            <p:ph type="pic" sz="quarter" idx="30" hasCustomPrompt="1"/>
          </p:nvPr>
        </p:nvSpPr>
        <p:spPr>
          <a:xfrm>
            <a:off x="8272463" y="685800"/>
            <a:ext cx="457200" cy="4572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IMAGE</a:t>
            </a:r>
          </a:p>
        </p:txBody>
      </p:sp>
      <p:sp>
        <p:nvSpPr>
          <p:cNvPr id="12" name="Text Placeholder Type"/>
          <p:cNvSpPr>
            <a:spLocks noGrp="1"/>
          </p:cNvSpPr>
          <p:nvPr>
            <p:ph type="body" sz="quarter" idx="28" hasCustomPrompt="1"/>
          </p:nvPr>
        </p:nvSpPr>
        <p:spPr>
          <a:xfrm>
            <a:off x="6444933" y="685800"/>
            <a:ext cx="1783080" cy="457200"/>
          </a:xfrm>
          <a:solidFill>
            <a:schemeClr val="bg1">
              <a:lumMod val="65000"/>
            </a:schemeClr>
          </a:solidFill>
        </p:spPr>
        <p:txBody>
          <a:bodyPr wrap="none" rIns="9144"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1600">
                <a:latin typeface="Helvetica" pitchFamily="34" charset="0"/>
              </a:defRPr>
            </a:lvl1pPr>
          </a:lstStyle>
          <a:p>
            <a:pPr lvl="0"/>
            <a:r>
              <a:rPr lang="en-US" dirty="0"/>
              <a:t>Addenda /</a:t>
            </a:r>
          </a:p>
          <a:p>
            <a:pPr lvl="0"/>
            <a:r>
              <a:rPr lang="en-US" dirty="0"/>
              <a:t>Reference ##</a:t>
            </a:r>
          </a:p>
        </p:txBody>
      </p:sp>
      <p:sp>
        <p:nvSpPr>
          <p:cNvPr id="13" name="Text Placeholder Ref"/>
          <p:cNvSpPr>
            <a:spLocks noGrp="1"/>
          </p:cNvSpPr>
          <p:nvPr>
            <p:ph type="body" sz="quarter" idx="31" hasCustomPrompt="1"/>
          </p:nvPr>
        </p:nvSpPr>
        <p:spPr>
          <a:xfrm>
            <a:off x="6443663" y="231775"/>
            <a:ext cx="2286000" cy="41148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rIns="9144" bIns="9144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/>
              <a:t>Refer To:</a:t>
            </a:r>
          </a:p>
        </p:txBody>
      </p:sp>
    </p:spTree>
    <p:extLst>
      <p:ext uri="{BB962C8B-B14F-4D97-AF65-F5344CB8AC3E}">
        <p14:creationId xmlns:p14="http://schemas.microsoft.com/office/powerpoint/2010/main" val="3223632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ference: Title, 2 Stag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ITA v5.00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Module 1: Introduction</a:t>
            </a:r>
            <a:endParaRPr lang="en-US" dirty="0"/>
          </a:p>
        </p:txBody>
      </p:sp>
      <p:sp>
        <p:nvSpPr>
          <p:cNvPr id="19" name="Content Placeholder 6"/>
          <p:cNvSpPr>
            <a:spLocks noGrp="1"/>
          </p:cNvSpPr>
          <p:nvPr>
            <p:ph sz="quarter" idx="16"/>
          </p:nvPr>
        </p:nvSpPr>
        <p:spPr>
          <a:xfrm>
            <a:off x="4705350" y="4162489"/>
            <a:ext cx="4024313" cy="1755648"/>
          </a:xfrm>
        </p:spPr>
        <p:txBody>
          <a:bodyPr/>
          <a:lstStyle>
            <a:lvl1pPr marL="228600" indent="-228600">
              <a:defRPr/>
            </a:lvl1pPr>
            <a:lvl4pP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0" name="Content Placeholder 6"/>
          <p:cNvSpPr>
            <a:spLocks noGrp="1"/>
          </p:cNvSpPr>
          <p:nvPr>
            <p:ph sz="quarter" idx="17"/>
          </p:nvPr>
        </p:nvSpPr>
        <p:spPr>
          <a:xfrm>
            <a:off x="411163" y="1220788"/>
            <a:ext cx="8318500" cy="2743200"/>
          </a:xfrm>
        </p:spPr>
        <p:txBody>
          <a:bodyPr/>
          <a:lstStyle>
            <a:lvl1pPr marL="228600" indent="-228600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4pP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Icon"/>
          <p:cNvSpPr>
            <a:spLocks noGrp="1"/>
          </p:cNvSpPr>
          <p:nvPr>
            <p:ph type="pic" sz="quarter" idx="30" hasCustomPrompt="1"/>
          </p:nvPr>
        </p:nvSpPr>
        <p:spPr>
          <a:xfrm>
            <a:off x="8272463" y="685800"/>
            <a:ext cx="457200" cy="4572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IMAGE</a:t>
            </a:r>
          </a:p>
        </p:txBody>
      </p:sp>
      <p:sp>
        <p:nvSpPr>
          <p:cNvPr id="12" name="Text Placeholder Type"/>
          <p:cNvSpPr>
            <a:spLocks noGrp="1"/>
          </p:cNvSpPr>
          <p:nvPr>
            <p:ph type="body" sz="quarter" idx="28" hasCustomPrompt="1"/>
          </p:nvPr>
        </p:nvSpPr>
        <p:spPr>
          <a:xfrm>
            <a:off x="6444933" y="685800"/>
            <a:ext cx="1783080" cy="457200"/>
          </a:xfrm>
          <a:solidFill>
            <a:schemeClr val="bg1">
              <a:lumMod val="65000"/>
            </a:schemeClr>
          </a:solidFill>
        </p:spPr>
        <p:txBody>
          <a:bodyPr wrap="none" rIns="9144"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1600">
                <a:latin typeface="Helvetica" pitchFamily="34" charset="0"/>
              </a:defRPr>
            </a:lvl1pPr>
          </a:lstStyle>
          <a:p>
            <a:pPr lvl="0"/>
            <a:r>
              <a:rPr lang="en-US" dirty="0"/>
              <a:t>Addenda /</a:t>
            </a:r>
          </a:p>
          <a:p>
            <a:pPr lvl="0"/>
            <a:r>
              <a:rPr lang="en-US" dirty="0"/>
              <a:t>Reference ##</a:t>
            </a:r>
          </a:p>
        </p:txBody>
      </p:sp>
      <p:sp>
        <p:nvSpPr>
          <p:cNvPr id="13" name="Text Placeholder Ref"/>
          <p:cNvSpPr>
            <a:spLocks noGrp="1"/>
          </p:cNvSpPr>
          <p:nvPr>
            <p:ph type="body" sz="quarter" idx="31" hasCustomPrompt="1"/>
          </p:nvPr>
        </p:nvSpPr>
        <p:spPr>
          <a:xfrm>
            <a:off x="6443663" y="231775"/>
            <a:ext cx="2286000" cy="41148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rIns="9144" bIns="9144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/>
              <a:t>Refer To:</a:t>
            </a:r>
          </a:p>
        </p:txBody>
      </p:sp>
    </p:spTree>
    <p:extLst>
      <p:ext uri="{BB962C8B-B14F-4D97-AF65-F5344CB8AC3E}">
        <p14:creationId xmlns:p14="http://schemas.microsoft.com/office/powerpoint/2010/main" val="3435143685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ference: 1 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13"/>
          <p:cNvSpPr>
            <a:spLocks noGrp="1"/>
          </p:cNvSpPr>
          <p:nvPr>
            <p:ph sz="quarter" idx="13"/>
          </p:nvPr>
        </p:nvSpPr>
        <p:spPr>
          <a:xfrm>
            <a:off x="411164" y="1220788"/>
            <a:ext cx="4027486" cy="371316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2" name="Content Placeholder 13"/>
          <p:cNvSpPr>
            <a:spLocks noGrp="1"/>
          </p:cNvSpPr>
          <p:nvPr>
            <p:ph sz="quarter" idx="14"/>
          </p:nvPr>
        </p:nvSpPr>
        <p:spPr>
          <a:xfrm>
            <a:off x="4705350" y="1220789"/>
            <a:ext cx="4024313" cy="371316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9C6635B0-4939-4DBA-98A8-758956F209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Module 1: Introduction</a:t>
            </a:r>
            <a:endParaRPr lang="en-US" dirty="0"/>
          </a:p>
        </p:txBody>
      </p:sp>
      <p:sp>
        <p:nvSpPr>
          <p:cNvPr id="11" name="Date Placeholder 11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ITA v5.00</a:t>
            </a:r>
            <a:endParaRPr lang="en-US" dirty="0"/>
          </a:p>
        </p:txBody>
      </p:sp>
      <p:sp>
        <p:nvSpPr>
          <p:cNvPr id="14" name="Picture Placeholder Icon"/>
          <p:cNvSpPr>
            <a:spLocks noGrp="1"/>
          </p:cNvSpPr>
          <p:nvPr>
            <p:ph type="pic" sz="quarter" idx="30" hasCustomPrompt="1"/>
          </p:nvPr>
        </p:nvSpPr>
        <p:spPr>
          <a:xfrm>
            <a:off x="8272463" y="685800"/>
            <a:ext cx="457200" cy="4572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IMAGE</a:t>
            </a:r>
          </a:p>
        </p:txBody>
      </p:sp>
      <p:sp>
        <p:nvSpPr>
          <p:cNvPr id="15" name="Text Placeholder Type"/>
          <p:cNvSpPr>
            <a:spLocks noGrp="1"/>
          </p:cNvSpPr>
          <p:nvPr>
            <p:ph type="body" sz="quarter" idx="28" hasCustomPrompt="1"/>
          </p:nvPr>
        </p:nvSpPr>
        <p:spPr>
          <a:xfrm>
            <a:off x="6444933" y="685800"/>
            <a:ext cx="1783080" cy="457200"/>
          </a:xfrm>
          <a:solidFill>
            <a:schemeClr val="bg1">
              <a:lumMod val="65000"/>
            </a:schemeClr>
          </a:solidFill>
        </p:spPr>
        <p:txBody>
          <a:bodyPr wrap="square" rIns="9144"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1600">
                <a:latin typeface="Helvetica" pitchFamily="34" charset="0"/>
              </a:defRPr>
            </a:lvl1pPr>
          </a:lstStyle>
          <a:p>
            <a:pPr lvl="0"/>
            <a:r>
              <a:rPr lang="en-US" dirty="0"/>
              <a:t>Addenda /</a:t>
            </a:r>
          </a:p>
          <a:p>
            <a:pPr lvl="0"/>
            <a:r>
              <a:rPr lang="en-US" dirty="0"/>
              <a:t>Reference ##</a:t>
            </a:r>
          </a:p>
        </p:txBody>
      </p:sp>
      <p:sp>
        <p:nvSpPr>
          <p:cNvPr id="16" name="Text Placeholder Ref"/>
          <p:cNvSpPr>
            <a:spLocks noGrp="1"/>
          </p:cNvSpPr>
          <p:nvPr>
            <p:ph type="body" sz="quarter" idx="31" hasCustomPrompt="1"/>
          </p:nvPr>
        </p:nvSpPr>
        <p:spPr>
          <a:xfrm>
            <a:off x="6443663" y="231775"/>
            <a:ext cx="2286000" cy="41148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rIns="9144" bIns="9144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/>
              <a:t>Refer To:</a:t>
            </a:r>
          </a:p>
        </p:txBody>
      </p:sp>
    </p:spTree>
    <p:extLst>
      <p:ext uri="{BB962C8B-B14F-4D97-AF65-F5344CB8AC3E}">
        <p14:creationId xmlns:p14="http://schemas.microsoft.com/office/powerpoint/2010/main" val="27099301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ference: Question, Title 2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ITA v5.00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Module 1: Introduction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411163" y="1220789"/>
            <a:ext cx="4027487" cy="37017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9"/>
          </p:nvPr>
        </p:nvSpPr>
        <p:spPr>
          <a:xfrm>
            <a:off x="4705350" y="1220788"/>
            <a:ext cx="4027487" cy="37033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Icon"/>
          <p:cNvSpPr>
            <a:spLocks noGrp="1"/>
          </p:cNvSpPr>
          <p:nvPr>
            <p:ph type="pic" sz="quarter" idx="30" hasCustomPrompt="1"/>
          </p:nvPr>
        </p:nvSpPr>
        <p:spPr>
          <a:xfrm>
            <a:off x="8272463" y="685800"/>
            <a:ext cx="457200" cy="4572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IMAGE</a:t>
            </a:r>
          </a:p>
        </p:txBody>
      </p:sp>
      <p:sp>
        <p:nvSpPr>
          <p:cNvPr id="13" name="Text Placeholder Type"/>
          <p:cNvSpPr>
            <a:spLocks noGrp="1"/>
          </p:cNvSpPr>
          <p:nvPr>
            <p:ph type="body" sz="quarter" idx="28" hasCustomPrompt="1"/>
          </p:nvPr>
        </p:nvSpPr>
        <p:spPr>
          <a:xfrm>
            <a:off x="6444933" y="685800"/>
            <a:ext cx="1783080" cy="457200"/>
          </a:xfrm>
          <a:solidFill>
            <a:schemeClr val="bg1">
              <a:lumMod val="65000"/>
            </a:schemeClr>
          </a:solidFill>
        </p:spPr>
        <p:txBody>
          <a:bodyPr wrap="none" rIns="9144"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1600">
                <a:latin typeface="Helvetica" pitchFamily="34" charset="0"/>
              </a:defRPr>
            </a:lvl1pPr>
          </a:lstStyle>
          <a:p>
            <a:pPr lvl="0"/>
            <a:r>
              <a:rPr lang="en-US" dirty="0"/>
              <a:t>Addenda /</a:t>
            </a:r>
          </a:p>
          <a:p>
            <a:pPr lvl="0"/>
            <a:r>
              <a:rPr lang="en-US" dirty="0"/>
              <a:t>Reference ##</a:t>
            </a:r>
          </a:p>
        </p:txBody>
      </p:sp>
      <p:sp>
        <p:nvSpPr>
          <p:cNvPr id="15" name="Text Placeholder Ref"/>
          <p:cNvSpPr>
            <a:spLocks noGrp="1"/>
          </p:cNvSpPr>
          <p:nvPr>
            <p:ph type="body" sz="quarter" idx="31" hasCustomPrompt="1"/>
          </p:nvPr>
        </p:nvSpPr>
        <p:spPr>
          <a:xfrm>
            <a:off x="6443663" y="231775"/>
            <a:ext cx="2286000" cy="41148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rIns="9144" bIns="9144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/>
              <a:t>Refer To:</a:t>
            </a:r>
          </a:p>
        </p:txBody>
      </p:sp>
    </p:spTree>
    <p:extLst>
      <p:ext uri="{BB962C8B-B14F-4D97-AF65-F5344CB8AC3E}">
        <p14:creationId xmlns:p14="http://schemas.microsoft.com/office/powerpoint/2010/main" val="7018994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ference: Title and 2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ITA v5.00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Module 1: Introduction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13"/>
          </p:nvPr>
        </p:nvSpPr>
        <p:spPr>
          <a:xfrm>
            <a:off x="4705350" y="1217659"/>
            <a:ext cx="4023360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2" name="Content Placeholder 13"/>
          <p:cNvSpPr>
            <a:spLocks noGrp="1"/>
          </p:cNvSpPr>
          <p:nvPr>
            <p:ph sz="quarter" idx="14"/>
          </p:nvPr>
        </p:nvSpPr>
        <p:spPr>
          <a:xfrm>
            <a:off x="407022" y="1219823"/>
            <a:ext cx="4024313" cy="371316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9"/>
          </p:nvPr>
        </p:nvSpPr>
        <p:spPr>
          <a:xfrm>
            <a:off x="4706303" y="3157220"/>
            <a:ext cx="4023360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Picture Placeholder Icon"/>
          <p:cNvSpPr>
            <a:spLocks noGrp="1"/>
          </p:cNvSpPr>
          <p:nvPr>
            <p:ph type="pic" sz="quarter" idx="30" hasCustomPrompt="1"/>
          </p:nvPr>
        </p:nvSpPr>
        <p:spPr>
          <a:xfrm>
            <a:off x="8272463" y="685800"/>
            <a:ext cx="457200" cy="4572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IMAGE</a:t>
            </a:r>
          </a:p>
        </p:txBody>
      </p:sp>
      <p:sp>
        <p:nvSpPr>
          <p:cNvPr id="14" name="Text Placeholder Type"/>
          <p:cNvSpPr>
            <a:spLocks noGrp="1"/>
          </p:cNvSpPr>
          <p:nvPr>
            <p:ph type="body" sz="quarter" idx="28" hasCustomPrompt="1"/>
          </p:nvPr>
        </p:nvSpPr>
        <p:spPr>
          <a:xfrm>
            <a:off x="6444933" y="685800"/>
            <a:ext cx="1783080" cy="457200"/>
          </a:xfrm>
          <a:solidFill>
            <a:schemeClr val="bg1">
              <a:lumMod val="65000"/>
            </a:schemeClr>
          </a:solidFill>
        </p:spPr>
        <p:txBody>
          <a:bodyPr wrap="none" rIns="9144"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1600">
                <a:latin typeface="Helvetica" pitchFamily="34" charset="0"/>
              </a:defRPr>
            </a:lvl1pPr>
          </a:lstStyle>
          <a:p>
            <a:pPr lvl="0"/>
            <a:r>
              <a:rPr lang="en-US" dirty="0"/>
              <a:t>Addenda /</a:t>
            </a:r>
          </a:p>
          <a:p>
            <a:pPr lvl="0"/>
            <a:r>
              <a:rPr lang="en-US" dirty="0"/>
              <a:t>Reference ##</a:t>
            </a:r>
          </a:p>
        </p:txBody>
      </p:sp>
      <p:sp>
        <p:nvSpPr>
          <p:cNvPr id="15" name="Text Placeholder Ref"/>
          <p:cNvSpPr>
            <a:spLocks noGrp="1"/>
          </p:cNvSpPr>
          <p:nvPr>
            <p:ph type="body" sz="quarter" idx="31" hasCustomPrompt="1"/>
          </p:nvPr>
        </p:nvSpPr>
        <p:spPr>
          <a:xfrm>
            <a:off x="6443663" y="231775"/>
            <a:ext cx="2286000" cy="41148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rIns="9144" bIns="9144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/>
              <a:t>Refer To:</a:t>
            </a:r>
          </a:p>
        </p:txBody>
      </p:sp>
    </p:spTree>
    <p:extLst>
      <p:ext uri="{BB962C8B-B14F-4D97-AF65-F5344CB8AC3E}">
        <p14:creationId xmlns:p14="http://schemas.microsoft.com/office/powerpoint/2010/main" val="2802022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ference: Title and 2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ITA v5.00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Module 1: Introduction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13"/>
          </p:nvPr>
        </p:nvSpPr>
        <p:spPr>
          <a:xfrm>
            <a:off x="411163" y="1220788"/>
            <a:ext cx="4027486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2" name="Content Placeholder 13"/>
          <p:cNvSpPr>
            <a:spLocks noGrp="1"/>
          </p:cNvSpPr>
          <p:nvPr>
            <p:ph sz="quarter" idx="14"/>
          </p:nvPr>
        </p:nvSpPr>
        <p:spPr>
          <a:xfrm>
            <a:off x="4705350" y="1220789"/>
            <a:ext cx="4024313" cy="371316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9"/>
          </p:nvPr>
        </p:nvSpPr>
        <p:spPr>
          <a:xfrm>
            <a:off x="411163" y="3157220"/>
            <a:ext cx="4023360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Picture Placeholder Icon"/>
          <p:cNvSpPr>
            <a:spLocks noGrp="1"/>
          </p:cNvSpPr>
          <p:nvPr>
            <p:ph type="pic" sz="quarter" idx="30" hasCustomPrompt="1"/>
          </p:nvPr>
        </p:nvSpPr>
        <p:spPr>
          <a:xfrm>
            <a:off x="8272463" y="685800"/>
            <a:ext cx="457200" cy="4572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IMAGE</a:t>
            </a:r>
          </a:p>
        </p:txBody>
      </p:sp>
      <p:sp>
        <p:nvSpPr>
          <p:cNvPr id="14" name="Text Placeholder Type"/>
          <p:cNvSpPr>
            <a:spLocks noGrp="1"/>
          </p:cNvSpPr>
          <p:nvPr>
            <p:ph type="body" sz="quarter" idx="28" hasCustomPrompt="1"/>
          </p:nvPr>
        </p:nvSpPr>
        <p:spPr>
          <a:xfrm>
            <a:off x="6444933" y="685800"/>
            <a:ext cx="1783080" cy="457200"/>
          </a:xfrm>
          <a:solidFill>
            <a:schemeClr val="bg1">
              <a:lumMod val="65000"/>
            </a:schemeClr>
          </a:solidFill>
        </p:spPr>
        <p:txBody>
          <a:bodyPr wrap="none" rIns="9144"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1600">
                <a:latin typeface="Helvetica" pitchFamily="34" charset="0"/>
              </a:defRPr>
            </a:lvl1pPr>
          </a:lstStyle>
          <a:p>
            <a:pPr lvl="0"/>
            <a:r>
              <a:rPr lang="en-US" dirty="0"/>
              <a:t>Addenda /</a:t>
            </a:r>
          </a:p>
          <a:p>
            <a:pPr lvl="0"/>
            <a:r>
              <a:rPr lang="en-US" dirty="0"/>
              <a:t>Reference ##</a:t>
            </a:r>
          </a:p>
        </p:txBody>
      </p:sp>
      <p:sp>
        <p:nvSpPr>
          <p:cNvPr id="15" name="Text Placeholder Ref"/>
          <p:cNvSpPr>
            <a:spLocks noGrp="1"/>
          </p:cNvSpPr>
          <p:nvPr>
            <p:ph type="body" sz="quarter" idx="31" hasCustomPrompt="1"/>
          </p:nvPr>
        </p:nvSpPr>
        <p:spPr>
          <a:xfrm>
            <a:off x="6443663" y="231775"/>
            <a:ext cx="2286000" cy="41148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rIns="9144" bIns="9144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/>
              <a:t>Refer To:</a:t>
            </a:r>
          </a:p>
        </p:txBody>
      </p:sp>
    </p:spTree>
    <p:extLst>
      <p:ext uri="{BB962C8B-B14F-4D97-AF65-F5344CB8AC3E}">
        <p14:creationId xmlns:p14="http://schemas.microsoft.com/office/powerpoint/2010/main" val="41602738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ference: 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37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ITA v5.00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Module 1: Introduction</a:t>
            </a:r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13"/>
          </p:nvPr>
        </p:nvSpPr>
        <p:spPr>
          <a:xfrm>
            <a:off x="411164" y="1220788"/>
            <a:ext cx="4027486" cy="1781491"/>
          </a:xfrm>
          <a:prstGeom prst="rect">
            <a:avLst/>
          </a:prstGeom>
        </p:spPr>
        <p:txBody>
          <a:bodyPr/>
          <a:lstStyle>
            <a:lvl1pPr marL="182563" indent="-1825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3pPr>
              <a:defRPr/>
            </a:lvl3pPr>
            <a:lvl4pPr marL="1146175" indent="-228600">
              <a:buFont typeface="Arial" pitchFamily="34" charset="0"/>
              <a:buChar char="•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3" name="Content Placeholder 13"/>
          <p:cNvSpPr>
            <a:spLocks noGrp="1"/>
          </p:cNvSpPr>
          <p:nvPr>
            <p:ph sz="quarter" idx="24"/>
          </p:nvPr>
        </p:nvSpPr>
        <p:spPr>
          <a:xfrm>
            <a:off x="411163" y="3157220"/>
            <a:ext cx="4027487" cy="1783080"/>
          </a:xfrm>
          <a:prstGeom prst="rect">
            <a:avLst/>
          </a:prstGeom>
        </p:spPr>
        <p:txBody>
          <a:bodyPr/>
          <a:lstStyle>
            <a:lvl1pPr marL="182563" indent="-1825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3pPr>
              <a:defRPr/>
            </a:lvl3pPr>
            <a:lvl4pPr marL="1146175" indent="-228600">
              <a:buFont typeface="Arial" pitchFamily="34" charset="0"/>
              <a:buChar char="•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5"/>
          </p:nvPr>
        </p:nvSpPr>
        <p:spPr>
          <a:xfrm>
            <a:off x="4705351" y="1220788"/>
            <a:ext cx="4024312" cy="1781491"/>
          </a:xfrm>
          <a:prstGeom prst="rect">
            <a:avLst/>
          </a:prstGeom>
        </p:spPr>
        <p:txBody>
          <a:bodyPr/>
          <a:lstStyle>
            <a:lvl1pPr marL="182563" indent="-1825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3pPr>
              <a:defRPr/>
            </a:lvl3pPr>
            <a:lvl4pPr marL="1188720" indent="-228600">
              <a:buFont typeface="Arial" pitchFamily="34" charset="0"/>
              <a:buChar char="•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5" name="Content Placeholder 13"/>
          <p:cNvSpPr>
            <a:spLocks noGrp="1"/>
          </p:cNvSpPr>
          <p:nvPr>
            <p:ph sz="quarter" idx="26"/>
          </p:nvPr>
        </p:nvSpPr>
        <p:spPr>
          <a:xfrm>
            <a:off x="4705350" y="3150870"/>
            <a:ext cx="4024313" cy="1783080"/>
          </a:xfrm>
          <a:prstGeom prst="rect">
            <a:avLst/>
          </a:prstGeom>
        </p:spPr>
        <p:txBody>
          <a:bodyPr/>
          <a:lstStyle>
            <a:lvl1pPr marL="182563" indent="-1825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3pPr>
              <a:defRPr/>
            </a:lvl3pPr>
            <a:lvl4pPr marL="1188720" indent="-228600">
              <a:buFont typeface="Arial" pitchFamily="34" charset="0"/>
              <a:buChar char="•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Picture Placeholder Icon"/>
          <p:cNvSpPr>
            <a:spLocks noGrp="1"/>
          </p:cNvSpPr>
          <p:nvPr>
            <p:ph type="pic" sz="quarter" idx="30" hasCustomPrompt="1"/>
          </p:nvPr>
        </p:nvSpPr>
        <p:spPr>
          <a:xfrm>
            <a:off x="8272463" y="685800"/>
            <a:ext cx="457200" cy="4572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IMAGE</a:t>
            </a:r>
          </a:p>
        </p:txBody>
      </p:sp>
      <p:sp>
        <p:nvSpPr>
          <p:cNvPr id="14" name="Text Placeholder Type"/>
          <p:cNvSpPr>
            <a:spLocks noGrp="1"/>
          </p:cNvSpPr>
          <p:nvPr>
            <p:ph type="body" sz="quarter" idx="28" hasCustomPrompt="1"/>
          </p:nvPr>
        </p:nvSpPr>
        <p:spPr>
          <a:xfrm>
            <a:off x="6444933" y="685800"/>
            <a:ext cx="1783080" cy="457200"/>
          </a:xfrm>
          <a:solidFill>
            <a:schemeClr val="bg1">
              <a:lumMod val="65000"/>
            </a:schemeClr>
          </a:solidFill>
        </p:spPr>
        <p:txBody>
          <a:bodyPr wrap="none" rIns="9144"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1600">
                <a:latin typeface="Helvetica" pitchFamily="34" charset="0"/>
              </a:defRPr>
            </a:lvl1pPr>
          </a:lstStyle>
          <a:p>
            <a:pPr lvl="0"/>
            <a:r>
              <a:rPr lang="en-US" dirty="0"/>
              <a:t>Addenda /</a:t>
            </a:r>
          </a:p>
          <a:p>
            <a:pPr lvl="0"/>
            <a:r>
              <a:rPr lang="en-US" dirty="0"/>
              <a:t>Reference ##</a:t>
            </a:r>
          </a:p>
        </p:txBody>
      </p:sp>
      <p:sp>
        <p:nvSpPr>
          <p:cNvPr id="15" name="Text Placeholder Ref"/>
          <p:cNvSpPr>
            <a:spLocks noGrp="1"/>
          </p:cNvSpPr>
          <p:nvPr>
            <p:ph type="body" sz="quarter" idx="31" hasCustomPrompt="1"/>
          </p:nvPr>
        </p:nvSpPr>
        <p:spPr>
          <a:xfrm>
            <a:off x="6443663" y="231775"/>
            <a:ext cx="2286000" cy="41148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rIns="9144" bIns="9144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/>
              <a:t>Refer To:</a:t>
            </a:r>
          </a:p>
        </p:txBody>
      </p:sp>
    </p:spTree>
    <p:extLst>
      <p:ext uri="{BB962C8B-B14F-4D97-AF65-F5344CB8AC3E}">
        <p14:creationId xmlns:p14="http://schemas.microsoft.com/office/powerpoint/2010/main" val="688732584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ference: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ITA v5.00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Module 1: Introduction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Icon"/>
          <p:cNvSpPr>
            <a:spLocks noGrp="1"/>
          </p:cNvSpPr>
          <p:nvPr>
            <p:ph type="pic" sz="quarter" idx="30" hasCustomPrompt="1"/>
          </p:nvPr>
        </p:nvSpPr>
        <p:spPr>
          <a:xfrm>
            <a:off x="8272463" y="685800"/>
            <a:ext cx="457200" cy="4572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IMAGE</a:t>
            </a:r>
          </a:p>
        </p:txBody>
      </p:sp>
      <p:sp>
        <p:nvSpPr>
          <p:cNvPr id="10" name="Text Placeholder Type"/>
          <p:cNvSpPr>
            <a:spLocks noGrp="1"/>
          </p:cNvSpPr>
          <p:nvPr>
            <p:ph type="body" sz="quarter" idx="28" hasCustomPrompt="1"/>
          </p:nvPr>
        </p:nvSpPr>
        <p:spPr>
          <a:xfrm>
            <a:off x="6444933" y="685800"/>
            <a:ext cx="1783080" cy="457200"/>
          </a:xfrm>
          <a:solidFill>
            <a:schemeClr val="bg1">
              <a:lumMod val="65000"/>
            </a:schemeClr>
          </a:solidFill>
        </p:spPr>
        <p:txBody>
          <a:bodyPr wrap="none" rIns="9144"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1600">
                <a:latin typeface="Helvetica" pitchFamily="34" charset="0"/>
              </a:defRPr>
            </a:lvl1pPr>
          </a:lstStyle>
          <a:p>
            <a:pPr lvl="0"/>
            <a:r>
              <a:rPr lang="en-US" dirty="0"/>
              <a:t>Addenda /</a:t>
            </a:r>
          </a:p>
          <a:p>
            <a:pPr lvl="0"/>
            <a:r>
              <a:rPr lang="en-US" dirty="0"/>
              <a:t>Reference ##</a:t>
            </a:r>
          </a:p>
        </p:txBody>
      </p:sp>
      <p:sp>
        <p:nvSpPr>
          <p:cNvPr id="11" name="Text Placeholder Ref"/>
          <p:cNvSpPr>
            <a:spLocks noGrp="1"/>
          </p:cNvSpPr>
          <p:nvPr>
            <p:ph type="body" sz="quarter" idx="31" hasCustomPrompt="1"/>
          </p:nvPr>
        </p:nvSpPr>
        <p:spPr>
          <a:xfrm>
            <a:off x="6443663" y="231775"/>
            <a:ext cx="2286000" cy="41148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rIns="9144" bIns="9144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/>
              <a:t>Refer To:</a:t>
            </a:r>
          </a:p>
        </p:txBody>
      </p:sp>
    </p:spTree>
    <p:extLst>
      <p:ext uri="{BB962C8B-B14F-4D97-AF65-F5344CB8AC3E}">
        <p14:creationId xmlns:p14="http://schemas.microsoft.com/office/powerpoint/2010/main" val="87775755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mary: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163" y="228600"/>
            <a:ext cx="8318500" cy="914400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11163" y="1220788"/>
            <a:ext cx="8318499" cy="3719512"/>
          </a:xfrm>
        </p:spPr>
        <p:txBody>
          <a:bodyPr/>
          <a:lstStyle>
            <a:lvl1pPr marL="225425" indent="-225425">
              <a:defRPr/>
            </a:lvl1pPr>
            <a:lvl2pPr marL="548640">
              <a:defRPr/>
            </a:lvl2pPr>
            <a:lvl3pPr marL="822960" indent="-228600"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673D7166-443C-4A57-85B3-F8550B0396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Module 1: Introduction</a:t>
            </a:r>
            <a:endParaRPr lang="en-US" dirty="0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ITA v5.00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1459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ference: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ITA v5.00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Module 1: Introduction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163" y="231775"/>
            <a:ext cx="83185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Picture Placeholder Icon"/>
          <p:cNvSpPr>
            <a:spLocks noGrp="1"/>
          </p:cNvSpPr>
          <p:nvPr>
            <p:ph type="pic" sz="quarter" idx="33" hasCustomPrompt="1"/>
          </p:nvPr>
        </p:nvSpPr>
        <p:spPr>
          <a:xfrm>
            <a:off x="8409623" y="822960"/>
            <a:ext cx="320040" cy="320040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IMAGE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3"/>
          </p:nvPr>
        </p:nvSpPr>
        <p:spPr>
          <a:xfrm>
            <a:off x="412750" y="1217957"/>
            <a:ext cx="8318500" cy="3719511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309821928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ference: Title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Ref"/>
          <p:cNvSpPr txBox="1">
            <a:spLocks/>
          </p:cNvSpPr>
          <p:nvPr userDrawn="1"/>
        </p:nvSpPr>
        <p:spPr>
          <a:xfrm>
            <a:off x="6437800" y="231775"/>
            <a:ext cx="2291864" cy="2743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rIns="9144" bIns="45720" anchor="ctr">
            <a:noAutofit/>
          </a:bodyPr>
          <a:lstStyle>
            <a:lvl1pPr marL="0" indent="0" algn="ctr" rtl="0" eaLnBrk="0" fontAlgn="base" hangingPunct="0">
              <a:spcBef>
                <a:spcPct val="0"/>
              </a:spcBef>
              <a:spcAft>
                <a:spcPts val="200"/>
              </a:spcAft>
              <a:buSzPct val="88000"/>
              <a:buFont typeface="Wingdings" pitchFamily="2" charset="2"/>
              <a:buNone/>
              <a:defRPr sz="1400" b="1">
                <a:solidFill>
                  <a:schemeClr val="bg1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7688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325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6963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79525" indent="-182563" algn="l" rtl="0" eaLnBrk="0" fontAlgn="base" hangingPunct="0">
              <a:spcBef>
                <a:spcPts val="6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kern="0"/>
              <a:t>Refer To:</a:t>
            </a:r>
            <a:endParaRPr lang="en-US" kern="0" dirty="0"/>
          </a:p>
        </p:txBody>
      </p:sp>
      <p:sp>
        <p:nvSpPr>
          <p:cNvPr id="17" name="Picture Placeholder Icon"/>
          <p:cNvSpPr>
            <a:spLocks noGrp="1"/>
          </p:cNvSpPr>
          <p:nvPr>
            <p:ph type="pic" sz="quarter" idx="30" hasCustomPrompt="1"/>
          </p:nvPr>
        </p:nvSpPr>
        <p:spPr>
          <a:xfrm>
            <a:off x="8455343" y="868680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IMAGE</a:t>
            </a:r>
          </a:p>
        </p:txBody>
      </p:sp>
      <p:sp>
        <p:nvSpPr>
          <p:cNvPr id="21" name="Text Placeholder Type"/>
          <p:cNvSpPr>
            <a:spLocks noGrp="1"/>
          </p:cNvSpPr>
          <p:nvPr>
            <p:ph type="body" sz="quarter" idx="28" hasCustomPrompt="1"/>
          </p:nvPr>
        </p:nvSpPr>
        <p:spPr>
          <a:xfrm>
            <a:off x="6446840" y="868680"/>
            <a:ext cx="1968498" cy="274320"/>
          </a:xfrm>
          <a:solidFill>
            <a:schemeClr val="bg1">
              <a:lumMod val="65000"/>
            </a:schemeClr>
          </a:solidFill>
        </p:spPr>
        <p:txBody>
          <a:bodyPr wrap="none" rIns="9144" anchor="ctr">
            <a:normAutofit/>
          </a:bodyPr>
          <a:lstStyle>
            <a:lvl1pPr marL="0" indent="0" algn="ctr">
              <a:buNone/>
              <a:defRPr sz="1600" baseline="0">
                <a:latin typeface="Helvetica" pitchFamily="34" charset="0"/>
              </a:defRPr>
            </a:lvl1pPr>
          </a:lstStyle>
          <a:p>
            <a:pPr lvl="0"/>
            <a:r>
              <a:rPr lang="en-US" dirty="0"/>
              <a:t>Addenda/Refer. ##</a:t>
            </a:r>
          </a:p>
        </p:txBody>
      </p:sp>
      <p:sp>
        <p:nvSpPr>
          <p:cNvPr id="22" name="Picture Placeholder Icon"/>
          <p:cNvSpPr>
            <a:spLocks noGrp="1"/>
          </p:cNvSpPr>
          <p:nvPr>
            <p:ph type="pic" sz="quarter" idx="29" hasCustomPrompt="1"/>
          </p:nvPr>
        </p:nvSpPr>
        <p:spPr>
          <a:xfrm>
            <a:off x="8455343" y="551815"/>
            <a:ext cx="274320" cy="274320"/>
          </a:xfrm>
          <a:prstGeom prst="rect">
            <a:avLst/>
          </a:prstGeom>
          <a:ln>
            <a:noFill/>
          </a:ln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IMAGE</a:t>
            </a:r>
          </a:p>
        </p:txBody>
      </p:sp>
      <p:sp>
        <p:nvSpPr>
          <p:cNvPr id="20" name="Text Placeholder Type"/>
          <p:cNvSpPr>
            <a:spLocks noGrp="1"/>
          </p:cNvSpPr>
          <p:nvPr>
            <p:ph type="body" sz="quarter" idx="27" hasCustomPrompt="1"/>
          </p:nvPr>
        </p:nvSpPr>
        <p:spPr>
          <a:xfrm>
            <a:off x="6446838" y="551815"/>
            <a:ext cx="1968498" cy="274320"/>
          </a:xfrm>
          <a:solidFill>
            <a:schemeClr val="bg1">
              <a:lumMod val="65000"/>
            </a:schemeClr>
          </a:solidFill>
          <a:ln>
            <a:noFill/>
          </a:ln>
        </p:spPr>
        <p:txBody>
          <a:bodyPr wrap="none" rIns="9144" anchor="ctr">
            <a:normAutofit/>
          </a:bodyPr>
          <a:lstStyle>
            <a:lvl1pPr marL="0" indent="0" algn="ctr">
              <a:buNone/>
              <a:defRPr sz="1600">
                <a:latin typeface="Helvetica" pitchFamily="34" charset="0"/>
              </a:defRPr>
            </a:lvl1pPr>
          </a:lstStyle>
          <a:p>
            <a:pPr lvl="0"/>
            <a:r>
              <a:rPr lang="en-US" dirty="0"/>
              <a:t>Addenda/Refer.  ##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Module 1: Introduction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ITA v5.00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412750" y="1203327"/>
            <a:ext cx="8318500" cy="3719511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11163" y="231775"/>
            <a:ext cx="5988050" cy="914400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381354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ference: Question, Title 1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Ref"/>
          <p:cNvSpPr txBox="1">
            <a:spLocks/>
          </p:cNvSpPr>
          <p:nvPr userDrawn="1"/>
        </p:nvSpPr>
        <p:spPr>
          <a:xfrm>
            <a:off x="6437800" y="231775"/>
            <a:ext cx="2291864" cy="2743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rIns="9144" bIns="45720" anchor="ctr">
            <a:noAutofit/>
          </a:bodyPr>
          <a:lstStyle>
            <a:lvl1pPr marL="0" indent="0" algn="ctr" rtl="0" eaLnBrk="0" fontAlgn="base" hangingPunct="0">
              <a:spcBef>
                <a:spcPct val="0"/>
              </a:spcBef>
              <a:spcAft>
                <a:spcPts val="200"/>
              </a:spcAft>
              <a:buSzPct val="88000"/>
              <a:buFont typeface="Wingdings" pitchFamily="2" charset="2"/>
              <a:buNone/>
              <a:defRPr sz="1400" b="1">
                <a:solidFill>
                  <a:schemeClr val="bg1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7688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325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6963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79525" indent="-182563" algn="l" rtl="0" eaLnBrk="0" fontAlgn="base" hangingPunct="0">
              <a:spcBef>
                <a:spcPts val="6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kern="0"/>
              <a:t>Refer To:</a:t>
            </a:r>
            <a:endParaRPr lang="en-US" kern="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ITA v5.00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C4F0EBB8-B6A0-4F62-B54B-ED14A207C5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Module 1: Introduction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411163" y="1220788"/>
            <a:ext cx="8318500" cy="371951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Picture Placeholder Icon"/>
          <p:cNvSpPr>
            <a:spLocks noGrp="1"/>
          </p:cNvSpPr>
          <p:nvPr>
            <p:ph type="pic" sz="quarter" idx="30" hasCustomPrompt="1"/>
          </p:nvPr>
        </p:nvSpPr>
        <p:spPr>
          <a:xfrm>
            <a:off x="8455343" y="868680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IMAGE</a:t>
            </a:r>
          </a:p>
        </p:txBody>
      </p:sp>
      <p:sp>
        <p:nvSpPr>
          <p:cNvPr id="20" name="Text Placeholder Type"/>
          <p:cNvSpPr>
            <a:spLocks noGrp="1"/>
          </p:cNvSpPr>
          <p:nvPr>
            <p:ph type="body" sz="quarter" idx="28" hasCustomPrompt="1"/>
          </p:nvPr>
        </p:nvSpPr>
        <p:spPr>
          <a:xfrm>
            <a:off x="6446840" y="868680"/>
            <a:ext cx="1968498" cy="274320"/>
          </a:xfrm>
          <a:solidFill>
            <a:schemeClr val="bg1">
              <a:lumMod val="65000"/>
            </a:schemeClr>
          </a:solidFill>
        </p:spPr>
        <p:txBody>
          <a:bodyPr wrap="none" rIns="9144" anchor="ctr">
            <a:normAutofit/>
          </a:bodyPr>
          <a:lstStyle>
            <a:lvl1pPr marL="0" indent="0" algn="ctr">
              <a:buNone/>
              <a:defRPr sz="1600" baseline="0">
                <a:latin typeface="Helvetica" pitchFamily="34" charset="0"/>
              </a:defRPr>
            </a:lvl1pPr>
          </a:lstStyle>
          <a:p>
            <a:pPr lvl="0"/>
            <a:r>
              <a:rPr lang="en-US" dirty="0"/>
              <a:t>Addenda/Refer. ##</a:t>
            </a:r>
          </a:p>
        </p:txBody>
      </p:sp>
      <p:sp>
        <p:nvSpPr>
          <p:cNvPr id="21" name="Picture Placeholder Icon"/>
          <p:cNvSpPr>
            <a:spLocks noGrp="1"/>
          </p:cNvSpPr>
          <p:nvPr>
            <p:ph type="pic" sz="quarter" idx="29" hasCustomPrompt="1"/>
          </p:nvPr>
        </p:nvSpPr>
        <p:spPr>
          <a:xfrm>
            <a:off x="8455343" y="551815"/>
            <a:ext cx="274320" cy="274320"/>
          </a:xfrm>
          <a:prstGeom prst="rect">
            <a:avLst/>
          </a:prstGeom>
          <a:ln>
            <a:noFill/>
          </a:ln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IMAGE</a:t>
            </a:r>
          </a:p>
        </p:txBody>
      </p:sp>
      <p:sp>
        <p:nvSpPr>
          <p:cNvPr id="22" name="Text Placeholder Type"/>
          <p:cNvSpPr>
            <a:spLocks noGrp="1"/>
          </p:cNvSpPr>
          <p:nvPr>
            <p:ph type="body" sz="quarter" idx="27" hasCustomPrompt="1"/>
          </p:nvPr>
        </p:nvSpPr>
        <p:spPr>
          <a:xfrm>
            <a:off x="6446838" y="551815"/>
            <a:ext cx="1968498" cy="274320"/>
          </a:xfrm>
          <a:solidFill>
            <a:schemeClr val="bg1">
              <a:lumMod val="65000"/>
            </a:schemeClr>
          </a:solidFill>
          <a:ln>
            <a:noFill/>
          </a:ln>
        </p:spPr>
        <p:txBody>
          <a:bodyPr wrap="none" rIns="9144" anchor="ctr">
            <a:normAutofit/>
          </a:bodyPr>
          <a:lstStyle>
            <a:lvl1pPr marL="0" indent="0" algn="ctr">
              <a:buNone/>
              <a:defRPr sz="1600">
                <a:latin typeface="Helvetica" pitchFamily="34" charset="0"/>
              </a:defRPr>
            </a:lvl1pPr>
          </a:lstStyle>
          <a:p>
            <a:pPr lvl="0"/>
            <a:r>
              <a:rPr lang="en-US" dirty="0"/>
              <a:t>Addenda/Refer.  ##</a:t>
            </a:r>
          </a:p>
        </p:txBody>
      </p:sp>
    </p:spTree>
    <p:extLst>
      <p:ext uri="{BB962C8B-B14F-4D97-AF65-F5344CB8AC3E}">
        <p14:creationId xmlns:p14="http://schemas.microsoft.com/office/powerpoint/2010/main" val="28523582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ference: Title, 2 Stag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Ref"/>
          <p:cNvSpPr txBox="1">
            <a:spLocks/>
          </p:cNvSpPr>
          <p:nvPr userDrawn="1"/>
        </p:nvSpPr>
        <p:spPr>
          <a:xfrm>
            <a:off x="6437800" y="231775"/>
            <a:ext cx="2291864" cy="2743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rIns="9144" bIns="45720" anchor="ctr">
            <a:noAutofit/>
          </a:bodyPr>
          <a:lstStyle>
            <a:lvl1pPr marL="0" indent="0" algn="ctr" rtl="0" eaLnBrk="0" fontAlgn="base" hangingPunct="0">
              <a:spcBef>
                <a:spcPct val="0"/>
              </a:spcBef>
              <a:spcAft>
                <a:spcPts val="200"/>
              </a:spcAft>
              <a:buSzPct val="88000"/>
              <a:buFont typeface="Wingdings" pitchFamily="2" charset="2"/>
              <a:buNone/>
              <a:defRPr sz="1400" b="1">
                <a:solidFill>
                  <a:schemeClr val="bg1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7688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325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6963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79525" indent="-182563" algn="l" rtl="0" eaLnBrk="0" fontAlgn="base" hangingPunct="0">
              <a:spcBef>
                <a:spcPts val="6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kern="0"/>
              <a:t>Refer To:</a:t>
            </a:r>
            <a:endParaRPr lang="en-US" kern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ITA v5.00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Module 1: Introduction</a:t>
            </a:r>
            <a:endParaRPr lang="en-US" dirty="0"/>
          </a:p>
        </p:txBody>
      </p:sp>
      <p:sp>
        <p:nvSpPr>
          <p:cNvPr id="19" name="Content Placeholder 6"/>
          <p:cNvSpPr>
            <a:spLocks noGrp="1"/>
          </p:cNvSpPr>
          <p:nvPr>
            <p:ph sz="quarter" idx="16"/>
          </p:nvPr>
        </p:nvSpPr>
        <p:spPr>
          <a:xfrm>
            <a:off x="4705350" y="4162489"/>
            <a:ext cx="4024313" cy="1755648"/>
          </a:xfrm>
        </p:spPr>
        <p:txBody>
          <a:bodyPr/>
          <a:lstStyle>
            <a:lvl1pPr marL="228600" indent="-228600">
              <a:defRPr/>
            </a:lvl1pPr>
            <a:lvl4pP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0" name="Content Placeholder 6"/>
          <p:cNvSpPr>
            <a:spLocks noGrp="1"/>
          </p:cNvSpPr>
          <p:nvPr>
            <p:ph sz="quarter" idx="17"/>
          </p:nvPr>
        </p:nvSpPr>
        <p:spPr>
          <a:xfrm>
            <a:off x="411163" y="1220788"/>
            <a:ext cx="8318500" cy="2743200"/>
          </a:xfrm>
        </p:spPr>
        <p:txBody>
          <a:bodyPr/>
          <a:lstStyle>
            <a:lvl1pPr marL="228600" indent="-228600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4pP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4" name="Picture Placeholder Icon"/>
          <p:cNvSpPr>
            <a:spLocks noGrp="1"/>
          </p:cNvSpPr>
          <p:nvPr>
            <p:ph type="pic" sz="quarter" idx="30" hasCustomPrompt="1"/>
          </p:nvPr>
        </p:nvSpPr>
        <p:spPr>
          <a:xfrm>
            <a:off x="8455343" y="868680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IMAGE</a:t>
            </a:r>
          </a:p>
        </p:txBody>
      </p:sp>
      <p:sp>
        <p:nvSpPr>
          <p:cNvPr id="25" name="Text Placeholder Type"/>
          <p:cNvSpPr>
            <a:spLocks noGrp="1"/>
          </p:cNvSpPr>
          <p:nvPr>
            <p:ph type="body" sz="quarter" idx="28" hasCustomPrompt="1"/>
          </p:nvPr>
        </p:nvSpPr>
        <p:spPr>
          <a:xfrm>
            <a:off x="6446840" y="868680"/>
            <a:ext cx="1968498" cy="274320"/>
          </a:xfrm>
          <a:solidFill>
            <a:schemeClr val="bg1">
              <a:lumMod val="65000"/>
            </a:schemeClr>
          </a:solidFill>
        </p:spPr>
        <p:txBody>
          <a:bodyPr wrap="none" rIns="9144" anchor="ctr">
            <a:normAutofit/>
          </a:bodyPr>
          <a:lstStyle>
            <a:lvl1pPr marL="0" indent="0" algn="ctr">
              <a:buNone/>
              <a:defRPr sz="1600" baseline="0">
                <a:latin typeface="Helvetica" pitchFamily="34" charset="0"/>
              </a:defRPr>
            </a:lvl1pPr>
          </a:lstStyle>
          <a:p>
            <a:pPr lvl="0"/>
            <a:r>
              <a:rPr lang="en-US" dirty="0"/>
              <a:t>Addenda/Refer. ##</a:t>
            </a:r>
          </a:p>
        </p:txBody>
      </p:sp>
      <p:sp>
        <p:nvSpPr>
          <p:cNvPr id="26" name="Picture Placeholder Icon"/>
          <p:cNvSpPr>
            <a:spLocks noGrp="1"/>
          </p:cNvSpPr>
          <p:nvPr>
            <p:ph type="pic" sz="quarter" idx="29" hasCustomPrompt="1"/>
          </p:nvPr>
        </p:nvSpPr>
        <p:spPr>
          <a:xfrm>
            <a:off x="8455343" y="551815"/>
            <a:ext cx="274320" cy="274320"/>
          </a:xfrm>
          <a:prstGeom prst="rect">
            <a:avLst/>
          </a:prstGeom>
          <a:ln>
            <a:noFill/>
          </a:ln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IMAGE</a:t>
            </a:r>
          </a:p>
        </p:txBody>
      </p:sp>
      <p:sp>
        <p:nvSpPr>
          <p:cNvPr id="27" name="Text Placeholder Type"/>
          <p:cNvSpPr>
            <a:spLocks noGrp="1"/>
          </p:cNvSpPr>
          <p:nvPr>
            <p:ph type="body" sz="quarter" idx="27" hasCustomPrompt="1"/>
          </p:nvPr>
        </p:nvSpPr>
        <p:spPr>
          <a:xfrm>
            <a:off x="6446838" y="551815"/>
            <a:ext cx="1968498" cy="274320"/>
          </a:xfrm>
          <a:solidFill>
            <a:schemeClr val="bg1">
              <a:lumMod val="65000"/>
            </a:schemeClr>
          </a:solidFill>
          <a:ln>
            <a:noFill/>
          </a:ln>
        </p:spPr>
        <p:txBody>
          <a:bodyPr wrap="none" rIns="9144" anchor="ctr">
            <a:normAutofit/>
          </a:bodyPr>
          <a:lstStyle>
            <a:lvl1pPr marL="0" indent="0" algn="ctr">
              <a:buNone/>
              <a:defRPr sz="1600">
                <a:latin typeface="Helvetica" pitchFamily="34" charset="0"/>
              </a:defRPr>
            </a:lvl1pPr>
          </a:lstStyle>
          <a:p>
            <a:pPr lvl="0"/>
            <a:r>
              <a:rPr lang="en-US" dirty="0"/>
              <a:t>Addenda/Refer.  ##</a:t>
            </a:r>
          </a:p>
        </p:txBody>
      </p:sp>
    </p:spTree>
    <p:extLst>
      <p:ext uri="{BB962C8B-B14F-4D97-AF65-F5344CB8AC3E}">
        <p14:creationId xmlns:p14="http://schemas.microsoft.com/office/powerpoint/2010/main" val="770625647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ce: 1 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Ref"/>
          <p:cNvSpPr txBox="1">
            <a:spLocks/>
          </p:cNvSpPr>
          <p:nvPr userDrawn="1"/>
        </p:nvSpPr>
        <p:spPr>
          <a:xfrm>
            <a:off x="6437800" y="231775"/>
            <a:ext cx="2291864" cy="2743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rIns="9144" bIns="45720" anchor="ctr">
            <a:noAutofit/>
          </a:bodyPr>
          <a:lstStyle>
            <a:lvl1pPr marL="0" indent="0" algn="ctr" rtl="0" eaLnBrk="0" fontAlgn="base" hangingPunct="0">
              <a:spcBef>
                <a:spcPct val="0"/>
              </a:spcBef>
              <a:spcAft>
                <a:spcPts val="200"/>
              </a:spcAft>
              <a:buSzPct val="88000"/>
              <a:buFont typeface="Wingdings" pitchFamily="2" charset="2"/>
              <a:buNone/>
              <a:defRPr sz="1400" b="1">
                <a:solidFill>
                  <a:schemeClr val="bg1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7688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325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6963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79525" indent="-182563" algn="l" rtl="0" eaLnBrk="0" fontAlgn="base" hangingPunct="0">
              <a:spcBef>
                <a:spcPts val="6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kern="0"/>
              <a:t>Refer To:</a:t>
            </a:r>
            <a:endParaRPr lang="en-US" kern="0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13"/>
          </p:nvPr>
        </p:nvSpPr>
        <p:spPr>
          <a:xfrm>
            <a:off x="411164" y="1220788"/>
            <a:ext cx="4027486" cy="371316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2" name="Content Placeholder 13"/>
          <p:cNvSpPr>
            <a:spLocks noGrp="1"/>
          </p:cNvSpPr>
          <p:nvPr>
            <p:ph sz="quarter" idx="14"/>
          </p:nvPr>
        </p:nvSpPr>
        <p:spPr>
          <a:xfrm>
            <a:off x="4705350" y="1220789"/>
            <a:ext cx="4024313" cy="371316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9C6635B0-4939-4DBA-98A8-758956F209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Module 1: Introduction</a:t>
            </a:r>
            <a:endParaRPr lang="en-US" dirty="0"/>
          </a:p>
        </p:txBody>
      </p:sp>
      <p:sp>
        <p:nvSpPr>
          <p:cNvPr id="11" name="Date Placeholder 11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ITA v5.00</a:t>
            </a:r>
            <a:endParaRPr lang="en-US" dirty="0"/>
          </a:p>
        </p:txBody>
      </p:sp>
      <p:sp>
        <p:nvSpPr>
          <p:cNvPr id="17" name="Picture Placeholder Icon"/>
          <p:cNvSpPr>
            <a:spLocks noGrp="1"/>
          </p:cNvSpPr>
          <p:nvPr>
            <p:ph type="pic" sz="quarter" idx="30" hasCustomPrompt="1"/>
          </p:nvPr>
        </p:nvSpPr>
        <p:spPr>
          <a:xfrm>
            <a:off x="8455343" y="868680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IMAGE</a:t>
            </a:r>
          </a:p>
        </p:txBody>
      </p:sp>
      <p:sp>
        <p:nvSpPr>
          <p:cNvPr id="18" name="Text Placeholder Type"/>
          <p:cNvSpPr>
            <a:spLocks noGrp="1"/>
          </p:cNvSpPr>
          <p:nvPr>
            <p:ph type="body" sz="quarter" idx="28" hasCustomPrompt="1"/>
          </p:nvPr>
        </p:nvSpPr>
        <p:spPr>
          <a:xfrm>
            <a:off x="6446840" y="868680"/>
            <a:ext cx="1968498" cy="274320"/>
          </a:xfrm>
          <a:solidFill>
            <a:schemeClr val="bg1">
              <a:lumMod val="65000"/>
            </a:schemeClr>
          </a:solidFill>
        </p:spPr>
        <p:txBody>
          <a:bodyPr wrap="none" rIns="9144" anchor="ctr">
            <a:normAutofit/>
          </a:bodyPr>
          <a:lstStyle>
            <a:lvl1pPr marL="0" indent="0" algn="ctr">
              <a:buNone/>
              <a:defRPr sz="1600" baseline="0">
                <a:latin typeface="Helvetica" pitchFamily="34" charset="0"/>
              </a:defRPr>
            </a:lvl1pPr>
          </a:lstStyle>
          <a:p>
            <a:pPr lvl="0"/>
            <a:r>
              <a:rPr lang="en-US" dirty="0"/>
              <a:t>Addenda/Refer. ##</a:t>
            </a:r>
          </a:p>
        </p:txBody>
      </p:sp>
      <p:sp>
        <p:nvSpPr>
          <p:cNvPr id="19" name="Picture Placeholder Icon"/>
          <p:cNvSpPr>
            <a:spLocks noGrp="1"/>
          </p:cNvSpPr>
          <p:nvPr>
            <p:ph type="pic" sz="quarter" idx="29" hasCustomPrompt="1"/>
          </p:nvPr>
        </p:nvSpPr>
        <p:spPr>
          <a:xfrm>
            <a:off x="8455343" y="551815"/>
            <a:ext cx="274320" cy="274320"/>
          </a:xfrm>
          <a:prstGeom prst="rect">
            <a:avLst/>
          </a:prstGeom>
          <a:ln>
            <a:noFill/>
          </a:ln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IMAGE</a:t>
            </a:r>
          </a:p>
        </p:txBody>
      </p:sp>
      <p:sp>
        <p:nvSpPr>
          <p:cNvPr id="20" name="Text Placeholder Type"/>
          <p:cNvSpPr>
            <a:spLocks noGrp="1"/>
          </p:cNvSpPr>
          <p:nvPr>
            <p:ph type="body" sz="quarter" idx="27" hasCustomPrompt="1"/>
          </p:nvPr>
        </p:nvSpPr>
        <p:spPr>
          <a:xfrm>
            <a:off x="6446838" y="551815"/>
            <a:ext cx="1968498" cy="274320"/>
          </a:xfrm>
          <a:solidFill>
            <a:schemeClr val="bg1">
              <a:lumMod val="65000"/>
            </a:schemeClr>
          </a:solidFill>
          <a:ln>
            <a:noFill/>
          </a:ln>
        </p:spPr>
        <p:txBody>
          <a:bodyPr wrap="none" rIns="9144" anchor="ctr">
            <a:normAutofit/>
          </a:bodyPr>
          <a:lstStyle>
            <a:lvl1pPr marL="0" indent="0" algn="ctr">
              <a:buNone/>
              <a:defRPr sz="1600">
                <a:latin typeface="Helvetica" pitchFamily="34" charset="0"/>
              </a:defRPr>
            </a:lvl1pPr>
          </a:lstStyle>
          <a:p>
            <a:pPr lvl="0"/>
            <a:r>
              <a:rPr lang="en-US" dirty="0"/>
              <a:t>Addenda/Refer.  ##</a:t>
            </a:r>
          </a:p>
        </p:txBody>
      </p:sp>
    </p:spTree>
    <p:extLst>
      <p:ext uri="{BB962C8B-B14F-4D97-AF65-F5344CB8AC3E}">
        <p14:creationId xmlns:p14="http://schemas.microsoft.com/office/powerpoint/2010/main" val="2235795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ference: Question, Title 2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Ref"/>
          <p:cNvSpPr txBox="1">
            <a:spLocks/>
          </p:cNvSpPr>
          <p:nvPr userDrawn="1"/>
        </p:nvSpPr>
        <p:spPr>
          <a:xfrm>
            <a:off x="6437800" y="231775"/>
            <a:ext cx="2291864" cy="2743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rIns="9144" bIns="45720" anchor="ctr">
            <a:noAutofit/>
          </a:bodyPr>
          <a:lstStyle>
            <a:lvl1pPr marL="0" indent="0" algn="ctr" rtl="0" eaLnBrk="0" fontAlgn="base" hangingPunct="0">
              <a:spcBef>
                <a:spcPct val="0"/>
              </a:spcBef>
              <a:spcAft>
                <a:spcPts val="200"/>
              </a:spcAft>
              <a:buSzPct val="88000"/>
              <a:buFont typeface="Wingdings" pitchFamily="2" charset="2"/>
              <a:buNone/>
              <a:defRPr sz="1400" b="1">
                <a:solidFill>
                  <a:schemeClr val="bg1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7688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325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6963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79525" indent="-182563" algn="l" rtl="0" eaLnBrk="0" fontAlgn="base" hangingPunct="0">
              <a:spcBef>
                <a:spcPts val="6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kern="0"/>
              <a:t>Refer To:</a:t>
            </a:r>
            <a:endParaRPr lang="en-US" kern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ITA v5.00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Module 1: Introduction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411163" y="1220789"/>
            <a:ext cx="4027487" cy="37017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9"/>
          </p:nvPr>
        </p:nvSpPr>
        <p:spPr>
          <a:xfrm>
            <a:off x="4705350" y="1220788"/>
            <a:ext cx="4027487" cy="37033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2" name="Picture Placeholder Icon"/>
          <p:cNvSpPr>
            <a:spLocks noGrp="1"/>
          </p:cNvSpPr>
          <p:nvPr>
            <p:ph type="pic" sz="quarter" idx="30" hasCustomPrompt="1"/>
          </p:nvPr>
        </p:nvSpPr>
        <p:spPr>
          <a:xfrm>
            <a:off x="8455343" y="868680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IMAGE</a:t>
            </a:r>
          </a:p>
        </p:txBody>
      </p:sp>
      <p:sp>
        <p:nvSpPr>
          <p:cNvPr id="23" name="Text Placeholder Type"/>
          <p:cNvSpPr>
            <a:spLocks noGrp="1"/>
          </p:cNvSpPr>
          <p:nvPr>
            <p:ph type="body" sz="quarter" idx="28" hasCustomPrompt="1"/>
          </p:nvPr>
        </p:nvSpPr>
        <p:spPr>
          <a:xfrm>
            <a:off x="6446840" y="868680"/>
            <a:ext cx="1968498" cy="274320"/>
          </a:xfrm>
          <a:solidFill>
            <a:schemeClr val="bg1">
              <a:lumMod val="65000"/>
            </a:schemeClr>
          </a:solidFill>
        </p:spPr>
        <p:txBody>
          <a:bodyPr wrap="none" rIns="9144" anchor="ctr">
            <a:normAutofit/>
          </a:bodyPr>
          <a:lstStyle>
            <a:lvl1pPr marL="0" indent="0" algn="ctr">
              <a:buNone/>
              <a:defRPr sz="1600" baseline="0">
                <a:latin typeface="Helvetica" pitchFamily="34" charset="0"/>
              </a:defRPr>
            </a:lvl1pPr>
          </a:lstStyle>
          <a:p>
            <a:pPr lvl="0"/>
            <a:r>
              <a:rPr lang="en-US" dirty="0"/>
              <a:t>Addenda/Refer. ##</a:t>
            </a:r>
          </a:p>
        </p:txBody>
      </p:sp>
      <p:sp>
        <p:nvSpPr>
          <p:cNvPr id="24" name="Picture Placeholder Icon"/>
          <p:cNvSpPr>
            <a:spLocks noGrp="1"/>
          </p:cNvSpPr>
          <p:nvPr>
            <p:ph type="pic" sz="quarter" idx="29" hasCustomPrompt="1"/>
          </p:nvPr>
        </p:nvSpPr>
        <p:spPr>
          <a:xfrm>
            <a:off x="8455343" y="551815"/>
            <a:ext cx="274320" cy="274320"/>
          </a:xfrm>
          <a:prstGeom prst="rect">
            <a:avLst/>
          </a:prstGeom>
          <a:ln>
            <a:noFill/>
          </a:ln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IMAGE</a:t>
            </a:r>
          </a:p>
        </p:txBody>
      </p:sp>
      <p:sp>
        <p:nvSpPr>
          <p:cNvPr id="25" name="Text Placeholder Type"/>
          <p:cNvSpPr>
            <a:spLocks noGrp="1"/>
          </p:cNvSpPr>
          <p:nvPr>
            <p:ph type="body" sz="quarter" idx="27" hasCustomPrompt="1"/>
          </p:nvPr>
        </p:nvSpPr>
        <p:spPr>
          <a:xfrm>
            <a:off x="6446838" y="551815"/>
            <a:ext cx="1968498" cy="274320"/>
          </a:xfrm>
          <a:solidFill>
            <a:schemeClr val="bg1">
              <a:lumMod val="65000"/>
            </a:schemeClr>
          </a:solidFill>
          <a:ln>
            <a:noFill/>
          </a:ln>
        </p:spPr>
        <p:txBody>
          <a:bodyPr wrap="none" rIns="9144" anchor="ctr">
            <a:normAutofit/>
          </a:bodyPr>
          <a:lstStyle>
            <a:lvl1pPr marL="0" indent="0" algn="ctr">
              <a:buNone/>
              <a:defRPr sz="1600">
                <a:latin typeface="Helvetica" pitchFamily="34" charset="0"/>
              </a:defRPr>
            </a:lvl1pPr>
          </a:lstStyle>
          <a:p>
            <a:pPr lvl="0"/>
            <a:r>
              <a:rPr lang="en-US" dirty="0"/>
              <a:t>Addenda/Refer.  ##</a:t>
            </a:r>
          </a:p>
        </p:txBody>
      </p:sp>
    </p:spTree>
    <p:extLst>
      <p:ext uri="{BB962C8B-B14F-4D97-AF65-F5344CB8AC3E}">
        <p14:creationId xmlns:p14="http://schemas.microsoft.com/office/powerpoint/2010/main" val="22224520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ference: Title and 2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Ref"/>
          <p:cNvSpPr txBox="1">
            <a:spLocks/>
          </p:cNvSpPr>
          <p:nvPr userDrawn="1"/>
        </p:nvSpPr>
        <p:spPr>
          <a:xfrm>
            <a:off x="6437800" y="231775"/>
            <a:ext cx="2291864" cy="2743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rIns="9144" bIns="45720" anchor="ctr">
            <a:noAutofit/>
          </a:bodyPr>
          <a:lstStyle>
            <a:lvl1pPr marL="0" indent="0" algn="ctr" rtl="0" eaLnBrk="0" fontAlgn="base" hangingPunct="0">
              <a:spcBef>
                <a:spcPct val="0"/>
              </a:spcBef>
              <a:spcAft>
                <a:spcPts val="200"/>
              </a:spcAft>
              <a:buSzPct val="88000"/>
              <a:buFont typeface="Wingdings" pitchFamily="2" charset="2"/>
              <a:buNone/>
              <a:defRPr sz="1400" b="1">
                <a:solidFill>
                  <a:schemeClr val="bg1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7688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325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6963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79525" indent="-182563" algn="l" rtl="0" eaLnBrk="0" fontAlgn="base" hangingPunct="0">
              <a:spcBef>
                <a:spcPts val="6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kern="0"/>
              <a:t>Refer To:</a:t>
            </a:r>
            <a:endParaRPr lang="en-US" kern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ITA v5.00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Module 1: Introduction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13"/>
          </p:nvPr>
        </p:nvSpPr>
        <p:spPr>
          <a:xfrm>
            <a:off x="4705350" y="1224974"/>
            <a:ext cx="4023360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2" name="Content Placeholder 13"/>
          <p:cNvSpPr>
            <a:spLocks noGrp="1"/>
          </p:cNvSpPr>
          <p:nvPr>
            <p:ph sz="quarter" idx="14"/>
          </p:nvPr>
        </p:nvSpPr>
        <p:spPr>
          <a:xfrm>
            <a:off x="414337" y="1227138"/>
            <a:ext cx="4024313" cy="371316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9"/>
          </p:nvPr>
        </p:nvSpPr>
        <p:spPr>
          <a:xfrm>
            <a:off x="4706303" y="3157220"/>
            <a:ext cx="4023360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5" name="Picture Placeholder Icon"/>
          <p:cNvSpPr>
            <a:spLocks noGrp="1"/>
          </p:cNvSpPr>
          <p:nvPr>
            <p:ph type="pic" sz="quarter" idx="30" hasCustomPrompt="1"/>
          </p:nvPr>
        </p:nvSpPr>
        <p:spPr>
          <a:xfrm>
            <a:off x="8455343" y="868680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IMAGE</a:t>
            </a:r>
          </a:p>
        </p:txBody>
      </p:sp>
      <p:sp>
        <p:nvSpPr>
          <p:cNvPr id="26" name="Text Placeholder Type"/>
          <p:cNvSpPr>
            <a:spLocks noGrp="1"/>
          </p:cNvSpPr>
          <p:nvPr>
            <p:ph type="body" sz="quarter" idx="28" hasCustomPrompt="1"/>
          </p:nvPr>
        </p:nvSpPr>
        <p:spPr>
          <a:xfrm>
            <a:off x="6446840" y="868680"/>
            <a:ext cx="1968498" cy="274320"/>
          </a:xfrm>
          <a:solidFill>
            <a:schemeClr val="bg1">
              <a:lumMod val="65000"/>
            </a:schemeClr>
          </a:solidFill>
        </p:spPr>
        <p:txBody>
          <a:bodyPr wrap="none" rIns="9144" anchor="ctr">
            <a:normAutofit/>
          </a:bodyPr>
          <a:lstStyle>
            <a:lvl1pPr marL="0" indent="0" algn="ctr">
              <a:buNone/>
              <a:defRPr sz="1600" baseline="0">
                <a:latin typeface="Helvetica" pitchFamily="34" charset="0"/>
              </a:defRPr>
            </a:lvl1pPr>
          </a:lstStyle>
          <a:p>
            <a:pPr lvl="0"/>
            <a:r>
              <a:rPr lang="en-US" dirty="0"/>
              <a:t>Addenda/Refer. ##</a:t>
            </a:r>
          </a:p>
        </p:txBody>
      </p:sp>
      <p:sp>
        <p:nvSpPr>
          <p:cNvPr id="27" name="Picture Placeholder Icon"/>
          <p:cNvSpPr>
            <a:spLocks noGrp="1"/>
          </p:cNvSpPr>
          <p:nvPr>
            <p:ph type="pic" sz="quarter" idx="29" hasCustomPrompt="1"/>
          </p:nvPr>
        </p:nvSpPr>
        <p:spPr>
          <a:xfrm>
            <a:off x="8455343" y="551815"/>
            <a:ext cx="274320" cy="274320"/>
          </a:xfrm>
          <a:prstGeom prst="rect">
            <a:avLst/>
          </a:prstGeom>
          <a:ln>
            <a:noFill/>
          </a:ln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IMAGE</a:t>
            </a:r>
          </a:p>
        </p:txBody>
      </p:sp>
      <p:sp>
        <p:nvSpPr>
          <p:cNvPr id="28" name="Text Placeholder Type"/>
          <p:cNvSpPr>
            <a:spLocks noGrp="1"/>
          </p:cNvSpPr>
          <p:nvPr>
            <p:ph type="body" sz="quarter" idx="27" hasCustomPrompt="1"/>
          </p:nvPr>
        </p:nvSpPr>
        <p:spPr>
          <a:xfrm>
            <a:off x="6446838" y="551815"/>
            <a:ext cx="1968498" cy="274320"/>
          </a:xfrm>
          <a:solidFill>
            <a:schemeClr val="bg1">
              <a:lumMod val="65000"/>
            </a:schemeClr>
          </a:solidFill>
          <a:ln>
            <a:noFill/>
          </a:ln>
        </p:spPr>
        <p:txBody>
          <a:bodyPr wrap="none" rIns="9144" anchor="ctr">
            <a:normAutofit/>
          </a:bodyPr>
          <a:lstStyle>
            <a:lvl1pPr marL="0" indent="0" algn="ctr">
              <a:buNone/>
              <a:defRPr sz="1600">
                <a:latin typeface="Helvetica" pitchFamily="34" charset="0"/>
              </a:defRPr>
            </a:lvl1pPr>
          </a:lstStyle>
          <a:p>
            <a:pPr lvl="0"/>
            <a:r>
              <a:rPr lang="en-US" dirty="0"/>
              <a:t>Addenda/Refer.  ##</a:t>
            </a:r>
          </a:p>
        </p:txBody>
      </p:sp>
    </p:spTree>
    <p:extLst>
      <p:ext uri="{BB962C8B-B14F-4D97-AF65-F5344CB8AC3E}">
        <p14:creationId xmlns:p14="http://schemas.microsoft.com/office/powerpoint/2010/main" val="15906489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ference: Title and 2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Ref"/>
          <p:cNvSpPr txBox="1">
            <a:spLocks/>
          </p:cNvSpPr>
          <p:nvPr userDrawn="1"/>
        </p:nvSpPr>
        <p:spPr>
          <a:xfrm>
            <a:off x="6437800" y="231775"/>
            <a:ext cx="2291864" cy="2743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rIns="9144" bIns="45720" anchor="ctr">
            <a:noAutofit/>
          </a:bodyPr>
          <a:lstStyle>
            <a:lvl1pPr marL="0" indent="0" algn="ctr" rtl="0" eaLnBrk="0" fontAlgn="base" hangingPunct="0">
              <a:spcBef>
                <a:spcPct val="0"/>
              </a:spcBef>
              <a:spcAft>
                <a:spcPts val="200"/>
              </a:spcAft>
              <a:buSzPct val="88000"/>
              <a:buFont typeface="Wingdings" pitchFamily="2" charset="2"/>
              <a:buNone/>
              <a:defRPr sz="1400" b="1">
                <a:solidFill>
                  <a:schemeClr val="bg1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7688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325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6963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79525" indent="-182563" algn="l" rtl="0" eaLnBrk="0" fontAlgn="base" hangingPunct="0">
              <a:spcBef>
                <a:spcPts val="6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kern="0"/>
              <a:t>Refer To:</a:t>
            </a:r>
            <a:endParaRPr lang="en-US" kern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ITA v5.00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Module 1: Introduction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13"/>
          </p:nvPr>
        </p:nvSpPr>
        <p:spPr>
          <a:xfrm>
            <a:off x="411163" y="1220788"/>
            <a:ext cx="4027486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2" name="Content Placeholder 13"/>
          <p:cNvSpPr>
            <a:spLocks noGrp="1"/>
          </p:cNvSpPr>
          <p:nvPr>
            <p:ph sz="quarter" idx="14"/>
          </p:nvPr>
        </p:nvSpPr>
        <p:spPr>
          <a:xfrm>
            <a:off x="4705350" y="1220789"/>
            <a:ext cx="4024313" cy="371316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9"/>
          </p:nvPr>
        </p:nvSpPr>
        <p:spPr>
          <a:xfrm>
            <a:off x="411163" y="3157220"/>
            <a:ext cx="4023360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Picture Placeholder Icon"/>
          <p:cNvSpPr>
            <a:spLocks noGrp="1"/>
          </p:cNvSpPr>
          <p:nvPr>
            <p:ph type="pic" sz="quarter" idx="30" hasCustomPrompt="1"/>
          </p:nvPr>
        </p:nvSpPr>
        <p:spPr>
          <a:xfrm>
            <a:off x="8455343" y="868680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IMAGE</a:t>
            </a:r>
          </a:p>
        </p:txBody>
      </p:sp>
      <p:sp>
        <p:nvSpPr>
          <p:cNvPr id="24" name="Text Placeholder Type"/>
          <p:cNvSpPr>
            <a:spLocks noGrp="1"/>
          </p:cNvSpPr>
          <p:nvPr>
            <p:ph type="body" sz="quarter" idx="28" hasCustomPrompt="1"/>
          </p:nvPr>
        </p:nvSpPr>
        <p:spPr>
          <a:xfrm>
            <a:off x="6446840" y="868680"/>
            <a:ext cx="1968498" cy="274320"/>
          </a:xfrm>
          <a:solidFill>
            <a:schemeClr val="bg1">
              <a:lumMod val="65000"/>
            </a:schemeClr>
          </a:solidFill>
        </p:spPr>
        <p:txBody>
          <a:bodyPr wrap="none" rIns="9144" anchor="ctr">
            <a:normAutofit/>
          </a:bodyPr>
          <a:lstStyle>
            <a:lvl1pPr marL="0" indent="0" algn="ctr">
              <a:buNone/>
              <a:defRPr sz="1600" baseline="0">
                <a:latin typeface="Helvetica" pitchFamily="34" charset="0"/>
              </a:defRPr>
            </a:lvl1pPr>
          </a:lstStyle>
          <a:p>
            <a:pPr lvl="0"/>
            <a:r>
              <a:rPr lang="en-US" dirty="0"/>
              <a:t>Addenda/Refer. ##</a:t>
            </a:r>
          </a:p>
        </p:txBody>
      </p:sp>
      <p:sp>
        <p:nvSpPr>
          <p:cNvPr id="25" name="Picture Placeholder Icon"/>
          <p:cNvSpPr>
            <a:spLocks noGrp="1"/>
          </p:cNvSpPr>
          <p:nvPr>
            <p:ph type="pic" sz="quarter" idx="29" hasCustomPrompt="1"/>
          </p:nvPr>
        </p:nvSpPr>
        <p:spPr>
          <a:xfrm>
            <a:off x="8455343" y="551815"/>
            <a:ext cx="274320" cy="274320"/>
          </a:xfrm>
          <a:prstGeom prst="rect">
            <a:avLst/>
          </a:prstGeom>
          <a:ln>
            <a:noFill/>
          </a:ln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IMAGE</a:t>
            </a:r>
          </a:p>
        </p:txBody>
      </p:sp>
      <p:sp>
        <p:nvSpPr>
          <p:cNvPr id="26" name="Text Placeholder Type"/>
          <p:cNvSpPr>
            <a:spLocks noGrp="1"/>
          </p:cNvSpPr>
          <p:nvPr>
            <p:ph type="body" sz="quarter" idx="27" hasCustomPrompt="1"/>
          </p:nvPr>
        </p:nvSpPr>
        <p:spPr>
          <a:xfrm>
            <a:off x="6446838" y="551815"/>
            <a:ext cx="1968498" cy="274320"/>
          </a:xfrm>
          <a:solidFill>
            <a:schemeClr val="bg1">
              <a:lumMod val="65000"/>
            </a:schemeClr>
          </a:solidFill>
          <a:ln>
            <a:noFill/>
          </a:ln>
        </p:spPr>
        <p:txBody>
          <a:bodyPr wrap="none" rIns="9144" anchor="ctr">
            <a:normAutofit/>
          </a:bodyPr>
          <a:lstStyle>
            <a:lvl1pPr marL="0" indent="0" algn="ctr">
              <a:buNone/>
              <a:defRPr sz="1600">
                <a:latin typeface="Helvetica" pitchFamily="34" charset="0"/>
              </a:defRPr>
            </a:lvl1pPr>
          </a:lstStyle>
          <a:p>
            <a:pPr lvl="0"/>
            <a:r>
              <a:rPr lang="en-US" dirty="0"/>
              <a:t>Addenda/Refer.  ##</a:t>
            </a:r>
          </a:p>
        </p:txBody>
      </p:sp>
    </p:spTree>
    <p:extLst>
      <p:ext uri="{BB962C8B-B14F-4D97-AF65-F5344CB8AC3E}">
        <p14:creationId xmlns:p14="http://schemas.microsoft.com/office/powerpoint/2010/main" val="13720338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ference: 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Ref"/>
          <p:cNvSpPr txBox="1">
            <a:spLocks/>
          </p:cNvSpPr>
          <p:nvPr userDrawn="1"/>
        </p:nvSpPr>
        <p:spPr>
          <a:xfrm>
            <a:off x="6437800" y="231775"/>
            <a:ext cx="2291864" cy="2743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rIns="9144" bIns="45720" anchor="ctr">
            <a:noAutofit/>
          </a:bodyPr>
          <a:lstStyle>
            <a:lvl1pPr marL="0" indent="0" algn="ctr" rtl="0" eaLnBrk="0" fontAlgn="base" hangingPunct="0">
              <a:spcBef>
                <a:spcPct val="0"/>
              </a:spcBef>
              <a:spcAft>
                <a:spcPts val="200"/>
              </a:spcAft>
              <a:buSzPct val="88000"/>
              <a:buFont typeface="Wingdings" pitchFamily="2" charset="2"/>
              <a:buNone/>
              <a:defRPr sz="1400" b="1">
                <a:solidFill>
                  <a:schemeClr val="bg1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7688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325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6963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79525" indent="-182563" algn="l" rtl="0" eaLnBrk="0" fontAlgn="base" hangingPunct="0">
              <a:spcBef>
                <a:spcPts val="6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kern="0"/>
              <a:t>Refer To:</a:t>
            </a:r>
            <a:endParaRPr lang="en-US" kern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37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ITA v5.00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Module 1: Introduction</a:t>
            </a:r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13"/>
          </p:nvPr>
        </p:nvSpPr>
        <p:spPr>
          <a:xfrm>
            <a:off x="411164" y="1220788"/>
            <a:ext cx="4027486" cy="1781491"/>
          </a:xfrm>
          <a:prstGeom prst="rect">
            <a:avLst/>
          </a:prstGeom>
        </p:spPr>
        <p:txBody>
          <a:bodyPr/>
          <a:lstStyle>
            <a:lvl1pPr marL="230188" indent="-230188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3pPr>
              <a:defRPr/>
            </a:lvl3pPr>
            <a:lvl4pPr marL="1146175" indent="-228600">
              <a:buFont typeface="Arial" pitchFamily="34" charset="0"/>
              <a:buChar char="•"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3" name="Content Placeholder 13"/>
          <p:cNvSpPr>
            <a:spLocks noGrp="1"/>
          </p:cNvSpPr>
          <p:nvPr>
            <p:ph sz="quarter" idx="24"/>
          </p:nvPr>
        </p:nvSpPr>
        <p:spPr>
          <a:xfrm>
            <a:off x="411163" y="3157220"/>
            <a:ext cx="4027487" cy="1783080"/>
          </a:xfrm>
          <a:prstGeom prst="rect">
            <a:avLst/>
          </a:prstGeom>
        </p:spPr>
        <p:txBody>
          <a:bodyPr/>
          <a:lstStyle>
            <a:lvl1pPr marL="230188" indent="-230188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3pPr>
              <a:defRPr/>
            </a:lvl3pPr>
            <a:lvl4pPr marL="1146175" indent="-228600">
              <a:buFont typeface="Arial" pitchFamily="34" charset="0"/>
              <a:buChar char="•"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5"/>
          </p:nvPr>
        </p:nvSpPr>
        <p:spPr>
          <a:xfrm>
            <a:off x="4705351" y="1220788"/>
            <a:ext cx="4024312" cy="1781491"/>
          </a:xfrm>
          <a:prstGeom prst="rect">
            <a:avLst/>
          </a:prstGeom>
        </p:spPr>
        <p:txBody>
          <a:bodyPr/>
          <a:lstStyle>
            <a:lvl1pPr marL="230188" indent="-230188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3pPr>
              <a:defRPr/>
            </a:lvl3pPr>
            <a:lvl4pPr marL="1188720" indent="-228600">
              <a:buFont typeface="Arial" pitchFamily="34" charset="0"/>
              <a:buChar char="•"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5" name="Content Placeholder 13"/>
          <p:cNvSpPr>
            <a:spLocks noGrp="1"/>
          </p:cNvSpPr>
          <p:nvPr>
            <p:ph sz="quarter" idx="26"/>
          </p:nvPr>
        </p:nvSpPr>
        <p:spPr>
          <a:xfrm>
            <a:off x="4705350" y="3150870"/>
            <a:ext cx="4024313" cy="1783080"/>
          </a:xfrm>
          <a:prstGeom prst="rect">
            <a:avLst/>
          </a:prstGeom>
        </p:spPr>
        <p:txBody>
          <a:bodyPr/>
          <a:lstStyle>
            <a:lvl1pPr marL="230188" indent="-230188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3pPr>
              <a:defRPr/>
            </a:lvl3pPr>
            <a:lvl4pPr marL="1188720" indent="-228600">
              <a:buFont typeface="Arial" pitchFamily="34" charset="0"/>
              <a:buChar char="•"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8" name="Picture Placeholder Icon"/>
          <p:cNvSpPr>
            <a:spLocks noGrp="1"/>
          </p:cNvSpPr>
          <p:nvPr>
            <p:ph type="pic" sz="quarter" idx="30" hasCustomPrompt="1"/>
          </p:nvPr>
        </p:nvSpPr>
        <p:spPr>
          <a:xfrm>
            <a:off x="8455343" y="868680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IMAGE</a:t>
            </a:r>
          </a:p>
        </p:txBody>
      </p:sp>
      <p:sp>
        <p:nvSpPr>
          <p:cNvPr id="19" name="Text Placeholder Type"/>
          <p:cNvSpPr>
            <a:spLocks noGrp="1"/>
          </p:cNvSpPr>
          <p:nvPr>
            <p:ph type="body" sz="quarter" idx="28" hasCustomPrompt="1"/>
          </p:nvPr>
        </p:nvSpPr>
        <p:spPr>
          <a:xfrm>
            <a:off x="6446840" y="868680"/>
            <a:ext cx="1968498" cy="274320"/>
          </a:xfrm>
          <a:solidFill>
            <a:schemeClr val="bg1">
              <a:lumMod val="65000"/>
            </a:schemeClr>
          </a:solidFill>
        </p:spPr>
        <p:txBody>
          <a:bodyPr wrap="none" rIns="9144" anchor="ctr">
            <a:normAutofit/>
          </a:bodyPr>
          <a:lstStyle>
            <a:lvl1pPr marL="0" indent="0" algn="ctr">
              <a:buNone/>
              <a:defRPr sz="1600" baseline="0">
                <a:latin typeface="Helvetica" pitchFamily="34" charset="0"/>
              </a:defRPr>
            </a:lvl1pPr>
          </a:lstStyle>
          <a:p>
            <a:pPr lvl="0"/>
            <a:r>
              <a:rPr lang="en-US" dirty="0"/>
              <a:t>Addenda/Refer. ##</a:t>
            </a:r>
          </a:p>
        </p:txBody>
      </p:sp>
      <p:sp>
        <p:nvSpPr>
          <p:cNvPr id="20" name="Picture Placeholder Icon"/>
          <p:cNvSpPr>
            <a:spLocks noGrp="1"/>
          </p:cNvSpPr>
          <p:nvPr>
            <p:ph type="pic" sz="quarter" idx="29" hasCustomPrompt="1"/>
          </p:nvPr>
        </p:nvSpPr>
        <p:spPr>
          <a:xfrm>
            <a:off x="8455343" y="551815"/>
            <a:ext cx="274320" cy="274320"/>
          </a:xfrm>
          <a:prstGeom prst="rect">
            <a:avLst/>
          </a:prstGeom>
          <a:ln>
            <a:noFill/>
          </a:ln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IMAGE</a:t>
            </a:r>
          </a:p>
        </p:txBody>
      </p:sp>
      <p:sp>
        <p:nvSpPr>
          <p:cNvPr id="23" name="Text Placeholder Type"/>
          <p:cNvSpPr>
            <a:spLocks noGrp="1"/>
          </p:cNvSpPr>
          <p:nvPr>
            <p:ph type="body" sz="quarter" idx="27" hasCustomPrompt="1"/>
          </p:nvPr>
        </p:nvSpPr>
        <p:spPr>
          <a:xfrm>
            <a:off x="6446838" y="551815"/>
            <a:ext cx="1968498" cy="274320"/>
          </a:xfrm>
          <a:solidFill>
            <a:schemeClr val="bg1">
              <a:lumMod val="65000"/>
            </a:schemeClr>
          </a:solidFill>
          <a:ln>
            <a:noFill/>
          </a:ln>
        </p:spPr>
        <p:txBody>
          <a:bodyPr wrap="none" rIns="9144" anchor="ctr">
            <a:normAutofit/>
          </a:bodyPr>
          <a:lstStyle>
            <a:lvl1pPr marL="0" indent="0" algn="ctr">
              <a:buNone/>
              <a:defRPr sz="1600">
                <a:latin typeface="Helvetica" pitchFamily="34" charset="0"/>
              </a:defRPr>
            </a:lvl1pPr>
          </a:lstStyle>
          <a:p>
            <a:pPr lvl="0"/>
            <a:r>
              <a:rPr lang="en-US" dirty="0"/>
              <a:t>Addenda/Refer.  ##</a:t>
            </a:r>
          </a:p>
        </p:txBody>
      </p:sp>
    </p:spTree>
    <p:extLst>
      <p:ext uri="{BB962C8B-B14F-4D97-AF65-F5344CB8AC3E}">
        <p14:creationId xmlns:p14="http://schemas.microsoft.com/office/powerpoint/2010/main" val="2392568137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ference: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Ref"/>
          <p:cNvSpPr txBox="1">
            <a:spLocks/>
          </p:cNvSpPr>
          <p:nvPr userDrawn="1"/>
        </p:nvSpPr>
        <p:spPr>
          <a:xfrm>
            <a:off x="6437800" y="231775"/>
            <a:ext cx="2291864" cy="2743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rIns="9144" bIns="45720" anchor="ctr">
            <a:noAutofit/>
          </a:bodyPr>
          <a:lstStyle>
            <a:lvl1pPr marL="0" indent="0" algn="ctr" rtl="0" eaLnBrk="0" fontAlgn="base" hangingPunct="0">
              <a:spcBef>
                <a:spcPct val="0"/>
              </a:spcBef>
              <a:spcAft>
                <a:spcPts val="200"/>
              </a:spcAft>
              <a:buSzPct val="88000"/>
              <a:buFont typeface="Wingdings" pitchFamily="2" charset="2"/>
              <a:buNone/>
              <a:defRPr sz="1400" b="1">
                <a:solidFill>
                  <a:schemeClr val="bg1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7688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325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6963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79525" indent="-182563" algn="l" rtl="0" eaLnBrk="0" fontAlgn="base" hangingPunct="0">
              <a:spcBef>
                <a:spcPts val="6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kern="0"/>
              <a:t>Refer To:</a:t>
            </a:r>
            <a:endParaRPr lang="en-US" kern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ITA v5.00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Module 1: Introduction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Icon"/>
          <p:cNvSpPr>
            <a:spLocks noGrp="1"/>
          </p:cNvSpPr>
          <p:nvPr>
            <p:ph type="pic" sz="quarter" idx="30" hasCustomPrompt="1"/>
          </p:nvPr>
        </p:nvSpPr>
        <p:spPr>
          <a:xfrm>
            <a:off x="8455343" y="868680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IMAGE</a:t>
            </a:r>
          </a:p>
        </p:txBody>
      </p:sp>
      <p:sp>
        <p:nvSpPr>
          <p:cNvPr id="15" name="Text Placeholder Type"/>
          <p:cNvSpPr>
            <a:spLocks noGrp="1"/>
          </p:cNvSpPr>
          <p:nvPr>
            <p:ph type="body" sz="quarter" idx="28" hasCustomPrompt="1"/>
          </p:nvPr>
        </p:nvSpPr>
        <p:spPr>
          <a:xfrm>
            <a:off x="6446840" y="868680"/>
            <a:ext cx="1968498" cy="274320"/>
          </a:xfrm>
          <a:solidFill>
            <a:schemeClr val="bg1">
              <a:lumMod val="65000"/>
            </a:schemeClr>
          </a:solidFill>
        </p:spPr>
        <p:txBody>
          <a:bodyPr wrap="none" rIns="9144" anchor="ctr">
            <a:normAutofit/>
          </a:bodyPr>
          <a:lstStyle>
            <a:lvl1pPr marL="0" indent="0" algn="ctr">
              <a:buNone/>
              <a:defRPr sz="1600" baseline="0">
                <a:latin typeface="Helvetica" pitchFamily="34" charset="0"/>
              </a:defRPr>
            </a:lvl1pPr>
          </a:lstStyle>
          <a:p>
            <a:pPr lvl="0"/>
            <a:r>
              <a:rPr lang="en-US" dirty="0"/>
              <a:t>Addenda/Refer. ##</a:t>
            </a:r>
          </a:p>
        </p:txBody>
      </p:sp>
      <p:sp>
        <p:nvSpPr>
          <p:cNvPr id="16" name="Picture Placeholder Icon"/>
          <p:cNvSpPr>
            <a:spLocks noGrp="1"/>
          </p:cNvSpPr>
          <p:nvPr>
            <p:ph type="pic" sz="quarter" idx="29" hasCustomPrompt="1"/>
          </p:nvPr>
        </p:nvSpPr>
        <p:spPr>
          <a:xfrm>
            <a:off x="8455343" y="551815"/>
            <a:ext cx="274320" cy="274320"/>
          </a:xfrm>
          <a:prstGeom prst="rect">
            <a:avLst/>
          </a:prstGeom>
          <a:ln>
            <a:noFill/>
          </a:ln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IMAGE</a:t>
            </a:r>
          </a:p>
        </p:txBody>
      </p:sp>
      <p:sp>
        <p:nvSpPr>
          <p:cNvPr id="17" name="Text Placeholder Type"/>
          <p:cNvSpPr>
            <a:spLocks noGrp="1"/>
          </p:cNvSpPr>
          <p:nvPr>
            <p:ph type="body" sz="quarter" idx="27" hasCustomPrompt="1"/>
          </p:nvPr>
        </p:nvSpPr>
        <p:spPr>
          <a:xfrm>
            <a:off x="6446838" y="551815"/>
            <a:ext cx="1968498" cy="274320"/>
          </a:xfrm>
          <a:solidFill>
            <a:schemeClr val="bg1">
              <a:lumMod val="65000"/>
            </a:schemeClr>
          </a:solidFill>
          <a:ln>
            <a:noFill/>
          </a:ln>
        </p:spPr>
        <p:txBody>
          <a:bodyPr wrap="none" rIns="9144" anchor="ctr">
            <a:normAutofit/>
          </a:bodyPr>
          <a:lstStyle>
            <a:lvl1pPr marL="0" indent="0" algn="ctr">
              <a:buNone/>
              <a:defRPr sz="1600">
                <a:latin typeface="Helvetica" pitchFamily="34" charset="0"/>
              </a:defRPr>
            </a:lvl1pPr>
          </a:lstStyle>
          <a:p>
            <a:pPr lvl="0"/>
            <a:r>
              <a:rPr lang="en-US" dirty="0"/>
              <a:t>Addenda/Refer.  ##</a:t>
            </a:r>
          </a:p>
        </p:txBody>
      </p:sp>
    </p:spTree>
    <p:extLst>
      <p:ext uri="{BB962C8B-B14F-4D97-AF65-F5344CB8AC3E}">
        <p14:creationId xmlns:p14="http://schemas.microsoft.com/office/powerpoint/2010/main" val="39976081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mary: Question -  Title 1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411163" y="1220788"/>
            <a:ext cx="8318500" cy="371951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ITA v5.00</a:t>
            </a:r>
            <a:endParaRPr lang="en-US" dirty="0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E6425058-E2F4-4D17-A791-48353F3DDC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Module 1: 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4412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ference: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ITA v5.00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Module 1: Introduction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163" y="231775"/>
            <a:ext cx="83185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2" name="Picture Placeholder Icon"/>
          <p:cNvSpPr>
            <a:spLocks noGrp="1"/>
          </p:cNvSpPr>
          <p:nvPr>
            <p:ph type="pic" sz="quarter" idx="30" hasCustomPrompt="1"/>
          </p:nvPr>
        </p:nvSpPr>
        <p:spPr>
          <a:xfrm>
            <a:off x="8592503" y="868680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IMAGE</a:t>
            </a:r>
          </a:p>
        </p:txBody>
      </p:sp>
      <p:sp>
        <p:nvSpPr>
          <p:cNvPr id="25" name="Picture Placeholder Icon"/>
          <p:cNvSpPr>
            <a:spLocks noGrp="1"/>
          </p:cNvSpPr>
          <p:nvPr>
            <p:ph type="pic" sz="quarter" idx="29" hasCustomPrompt="1"/>
          </p:nvPr>
        </p:nvSpPr>
        <p:spPr>
          <a:xfrm>
            <a:off x="8592503" y="551815"/>
            <a:ext cx="274320" cy="274320"/>
          </a:xfrm>
          <a:prstGeom prst="rect">
            <a:avLst/>
          </a:prstGeom>
          <a:ln>
            <a:noFill/>
          </a:ln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IMAGE</a:t>
            </a:r>
          </a:p>
        </p:txBody>
      </p:sp>
      <p:sp>
        <p:nvSpPr>
          <p:cNvPr id="27" name="Picture Placeholder Icon"/>
          <p:cNvSpPr>
            <a:spLocks noGrp="1"/>
          </p:cNvSpPr>
          <p:nvPr>
            <p:ph type="pic" sz="quarter" idx="33" hasCustomPrompt="1"/>
          </p:nvPr>
        </p:nvSpPr>
        <p:spPr>
          <a:xfrm>
            <a:off x="8592503" y="231775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IMAGE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412750" y="1203327"/>
            <a:ext cx="8318500" cy="3719511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954556082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mary: Title and 2 Content Stag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163" y="228600"/>
            <a:ext cx="8318500" cy="9144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Content Placeholder 6"/>
          <p:cNvSpPr>
            <a:spLocks noGrp="1"/>
          </p:cNvSpPr>
          <p:nvPr>
            <p:ph sz="quarter" idx="16"/>
          </p:nvPr>
        </p:nvSpPr>
        <p:spPr>
          <a:xfrm>
            <a:off x="4705350" y="4162489"/>
            <a:ext cx="4024313" cy="1755648"/>
          </a:xfrm>
        </p:spPr>
        <p:txBody>
          <a:bodyPr/>
          <a:lstStyle>
            <a:lvl1pPr marL="228600" indent="-228600">
              <a:defRPr/>
            </a:lvl1pPr>
            <a:lvl4pP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0" name="Content Placeholder 6"/>
          <p:cNvSpPr>
            <a:spLocks noGrp="1"/>
          </p:cNvSpPr>
          <p:nvPr>
            <p:ph sz="quarter" idx="17"/>
          </p:nvPr>
        </p:nvSpPr>
        <p:spPr>
          <a:xfrm>
            <a:off x="411163" y="1220788"/>
            <a:ext cx="8318500" cy="2743200"/>
          </a:xfrm>
        </p:spPr>
        <p:txBody>
          <a:bodyPr/>
          <a:lstStyle>
            <a:lvl1pPr marL="228600" indent="-228600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4pP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Footer Placeholder 10"/>
          <p:cNvSpPr>
            <a:spLocks noGrp="1" noChangeArrowheads="1"/>
          </p:cNvSpPr>
          <p:nvPr>
            <p:ph type="ftr" sz="quarter" idx="18"/>
          </p:nvPr>
        </p:nvSpPr>
        <p:spPr/>
        <p:txBody>
          <a:bodyPr/>
          <a:lstStyle>
            <a:lvl1pPr algn="ctr" eaLnBrk="0" hangingPunct="0">
              <a:defRPr sz="1100" b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Module 1: Introduction</a:t>
            </a:r>
            <a:endParaRPr lang="en-US" dirty="0"/>
          </a:p>
        </p:txBody>
      </p:sp>
      <p:sp>
        <p:nvSpPr>
          <p:cNvPr id="6" name="Date Placeholder 11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 algn="l">
              <a:defRPr sz="1000" b="1">
                <a:solidFill>
                  <a:srgbClr val="FFFFFF">
                    <a:lumMod val="85000"/>
                  </a:srgbClr>
                </a:solidFill>
              </a:defRPr>
            </a:lvl1pPr>
          </a:lstStyle>
          <a:p>
            <a:pPr>
              <a:defRPr/>
            </a:pPr>
            <a:r>
              <a:rPr lang="en-US"/>
              <a:t>ITA v5.00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DCBE4D35-A1E4-4E89-A40C-CC4948915F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255946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mary: 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13"/>
          <p:cNvSpPr>
            <a:spLocks noGrp="1"/>
          </p:cNvSpPr>
          <p:nvPr>
            <p:ph sz="quarter" idx="13"/>
          </p:nvPr>
        </p:nvSpPr>
        <p:spPr>
          <a:xfrm>
            <a:off x="411163" y="1219200"/>
            <a:ext cx="4027487" cy="3721099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4pP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14"/>
          </p:nvPr>
        </p:nvSpPr>
        <p:spPr>
          <a:xfrm>
            <a:off x="4702176" y="1220787"/>
            <a:ext cx="4027487" cy="3721099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4pP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A5B853F2-ED3D-41DD-B4D6-14E0F7EDDF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Module 1: Introduction</a:t>
            </a:r>
            <a:endParaRPr lang="en-US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ITA v5.00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82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mary: Question Title and 2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13"/>
          <p:cNvSpPr>
            <a:spLocks noGrp="1"/>
          </p:cNvSpPr>
          <p:nvPr>
            <p:ph sz="quarter" idx="13"/>
          </p:nvPr>
        </p:nvSpPr>
        <p:spPr>
          <a:xfrm>
            <a:off x="411163" y="1219201"/>
            <a:ext cx="4027487" cy="3719512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4pP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14"/>
          </p:nvPr>
        </p:nvSpPr>
        <p:spPr>
          <a:xfrm>
            <a:off x="4702176" y="1220788"/>
            <a:ext cx="4027487" cy="3719512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4pP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6B93480C-F843-4119-BA6F-DDE5B063B6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Module 1: Introduction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ITA v5.00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117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mary: Title, Content, and 2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162" y="228600"/>
            <a:ext cx="8318501" cy="9144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2"/>
          </p:nvPr>
        </p:nvSpPr>
        <p:spPr>
          <a:xfrm>
            <a:off x="411163" y="1220790"/>
            <a:ext cx="4027487" cy="3719509"/>
          </a:xfrm>
        </p:spPr>
        <p:txBody>
          <a:bodyPr/>
          <a:lstStyle>
            <a:lvl1pPr marL="228600" indent="-228600">
              <a:defRPr baseline="0"/>
            </a:lvl1pPr>
            <a:lvl4pP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6" name="Content Placeholder 6"/>
          <p:cNvSpPr>
            <a:spLocks noGrp="1"/>
          </p:cNvSpPr>
          <p:nvPr>
            <p:ph sz="quarter" idx="13"/>
          </p:nvPr>
        </p:nvSpPr>
        <p:spPr>
          <a:xfrm>
            <a:off x="4705350" y="1220788"/>
            <a:ext cx="4024313" cy="1737360"/>
          </a:xfrm>
        </p:spPr>
        <p:txBody>
          <a:bodyPr/>
          <a:lstStyle>
            <a:lvl1pPr marL="228600" indent="-228600">
              <a:defRPr/>
            </a:lvl1pPr>
            <a:lvl4pP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7" name="Content Placeholder 6"/>
          <p:cNvSpPr>
            <a:spLocks noGrp="1"/>
          </p:cNvSpPr>
          <p:nvPr>
            <p:ph sz="quarter" idx="14"/>
          </p:nvPr>
        </p:nvSpPr>
        <p:spPr>
          <a:xfrm>
            <a:off x="4705350" y="3202940"/>
            <a:ext cx="4024313" cy="1737360"/>
          </a:xfrm>
        </p:spPr>
        <p:txBody>
          <a:bodyPr/>
          <a:lstStyle>
            <a:lvl1pPr marL="228600" indent="-228600">
              <a:defRPr/>
            </a:lvl1pPr>
            <a:lvl4pP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 algn="ctr" eaLnBrk="0" hangingPunct="0">
              <a:defRPr sz="1100" b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Module 1: Introduction</a:t>
            </a:r>
            <a:endParaRPr lang="en-US" dirty="0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ITA v5.00</a:t>
            </a:r>
            <a:endParaRPr lang="en-US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5DABEF96-A955-4AD9-9AAD-5725300FBF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1197675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mary: Title, Content, and 2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162" y="228600"/>
            <a:ext cx="8318501" cy="9144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2"/>
          </p:nvPr>
        </p:nvSpPr>
        <p:spPr>
          <a:xfrm>
            <a:off x="4705350" y="1220788"/>
            <a:ext cx="4024313" cy="3719511"/>
          </a:xfrm>
        </p:spPr>
        <p:txBody>
          <a:bodyPr/>
          <a:lstStyle>
            <a:lvl1pPr marL="228600" indent="-228600">
              <a:defRPr baseline="0"/>
            </a:lvl1pPr>
            <a:lvl4pP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6" name="Content Placeholder 6"/>
          <p:cNvSpPr>
            <a:spLocks noGrp="1"/>
          </p:cNvSpPr>
          <p:nvPr>
            <p:ph sz="quarter" idx="13"/>
          </p:nvPr>
        </p:nvSpPr>
        <p:spPr>
          <a:xfrm>
            <a:off x="411163" y="1222376"/>
            <a:ext cx="4027487" cy="1737360"/>
          </a:xfrm>
        </p:spPr>
        <p:txBody>
          <a:bodyPr/>
          <a:lstStyle>
            <a:lvl1pPr marL="228600" indent="-228600">
              <a:defRPr/>
            </a:lvl1pPr>
            <a:lvl4pP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7" name="Content Placeholder 6"/>
          <p:cNvSpPr>
            <a:spLocks noGrp="1"/>
          </p:cNvSpPr>
          <p:nvPr>
            <p:ph sz="quarter" idx="14"/>
          </p:nvPr>
        </p:nvSpPr>
        <p:spPr>
          <a:xfrm>
            <a:off x="411163" y="3202940"/>
            <a:ext cx="4027487" cy="1737360"/>
          </a:xfrm>
        </p:spPr>
        <p:txBody>
          <a:bodyPr/>
          <a:lstStyle>
            <a:lvl1pPr marL="228600" indent="-228600">
              <a:defRPr/>
            </a:lvl1pPr>
            <a:lvl4pP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 algn="ctr" eaLnBrk="0" hangingPunct="0">
              <a:defRPr sz="1100" b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Module 1: Introduction</a:t>
            </a:r>
            <a:endParaRPr lang="en-US" dirty="0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ITA v5.00</a:t>
            </a:r>
            <a:endParaRPr lang="en-US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3702CB93-F9F4-4BE7-8018-D616E012C3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1538940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mary: 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163" y="228600"/>
            <a:ext cx="8318500" cy="9144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Content Placeholder 6"/>
          <p:cNvSpPr>
            <a:spLocks noGrp="1"/>
          </p:cNvSpPr>
          <p:nvPr>
            <p:ph sz="quarter" idx="13"/>
          </p:nvPr>
        </p:nvSpPr>
        <p:spPr>
          <a:xfrm>
            <a:off x="4705350" y="1220788"/>
            <a:ext cx="4024313" cy="1737360"/>
          </a:xfrm>
        </p:spPr>
        <p:txBody>
          <a:bodyPr/>
          <a:lstStyle>
            <a:lvl1pPr marL="228600" indent="-228600">
              <a:defRPr/>
            </a:lvl1pPr>
            <a:lvl4pP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9" name="Content Placeholder 6"/>
          <p:cNvSpPr>
            <a:spLocks noGrp="1"/>
          </p:cNvSpPr>
          <p:nvPr>
            <p:ph sz="quarter" idx="16"/>
          </p:nvPr>
        </p:nvSpPr>
        <p:spPr>
          <a:xfrm>
            <a:off x="4705350" y="3202940"/>
            <a:ext cx="4024313" cy="1737360"/>
          </a:xfrm>
        </p:spPr>
        <p:txBody>
          <a:bodyPr/>
          <a:lstStyle>
            <a:lvl1pPr marL="228600" indent="-228600">
              <a:defRPr/>
            </a:lvl1pPr>
            <a:lvl4pP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0" name="Content Placeholder 6"/>
          <p:cNvSpPr>
            <a:spLocks noGrp="1"/>
          </p:cNvSpPr>
          <p:nvPr>
            <p:ph sz="quarter" idx="17"/>
          </p:nvPr>
        </p:nvSpPr>
        <p:spPr>
          <a:xfrm>
            <a:off x="411164" y="1220788"/>
            <a:ext cx="4027486" cy="1737360"/>
          </a:xfrm>
        </p:spPr>
        <p:txBody>
          <a:bodyPr/>
          <a:lstStyle>
            <a:lvl1pPr marL="228600" indent="-228600">
              <a:defRPr/>
            </a:lvl1pPr>
            <a:lvl4pP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1" name="Content Placeholder 6"/>
          <p:cNvSpPr>
            <a:spLocks noGrp="1"/>
          </p:cNvSpPr>
          <p:nvPr>
            <p:ph sz="quarter" idx="18"/>
          </p:nvPr>
        </p:nvSpPr>
        <p:spPr>
          <a:xfrm>
            <a:off x="411163" y="3202940"/>
            <a:ext cx="4027487" cy="1737360"/>
          </a:xfrm>
        </p:spPr>
        <p:txBody>
          <a:bodyPr/>
          <a:lstStyle>
            <a:lvl1pPr marL="228600" indent="-228600">
              <a:defRPr/>
            </a:lvl1pPr>
            <a:lvl4pP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Footer Placeholder 10"/>
          <p:cNvSpPr>
            <a:spLocks noGrp="1" noChangeArrowheads="1"/>
          </p:cNvSpPr>
          <p:nvPr>
            <p:ph type="ftr" sz="quarter" idx="19"/>
          </p:nvPr>
        </p:nvSpPr>
        <p:spPr/>
        <p:txBody>
          <a:bodyPr/>
          <a:lstStyle>
            <a:lvl1pPr algn="ctr" eaLnBrk="0" hangingPunct="0">
              <a:defRPr sz="1100" b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Module 1: Introduction</a:t>
            </a:r>
            <a:endParaRPr lang="en-US" dirty="0"/>
          </a:p>
        </p:txBody>
      </p:sp>
      <p:sp>
        <p:nvSpPr>
          <p:cNvPr id="8" name="Date Placeholder 11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ITA v5.00</a:t>
            </a:r>
            <a:endParaRPr lang="en-US" dirty="0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8E5C94B2-B7FB-43C2-BF8B-B309D49176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569909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../../../Translations%20Review/Delivery%20-%202023-0119237%20-%20ITA%20-%20French%20-%20GPS%20BF21ITA01/GPS/PowerPoint/ACRT00_Module%20List_PG_v4.00.pps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hyperlink" Target="../../../Translations%20Review/Delivery%20-%202023-0119237%20-%20ITA%20-%20French%20-%20GPS%20BF21ITA01/GPS/PowerPoint/ACRT00_Module%20List_PG_v4.00.pps" TargetMode="Externa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hyperlink" Target="../../../Translations%20Review/Delivery%20-%202023-0119237%20-%20ITA%20-%20French%20-%20GPS%20BF21ITA01/GPS/PowerPoint/ACRT00_Module%20List_PG_v4.00.pps" TargetMode="Externa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11163" y="228600"/>
            <a:ext cx="83185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8F8F8">
                <a:alpha val="50000"/>
              </a:srgbClr>
            </a:outerShdw>
          </a:effectLst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Header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1163" y="1220788"/>
            <a:ext cx="8318500" cy="371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Layout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3" y="6629400"/>
            <a:ext cx="406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 </a:t>
            </a:r>
            <a:fld id="{852ACD6C-3D34-4051-9465-58F0C95DEF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Module 1: Introduction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7625" y="6629400"/>
            <a:ext cx="2836863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 eaLnBrk="1" hangingPunct="1">
              <a:defRPr sz="1000" b="1">
                <a:solidFill>
                  <a:schemeClr val="bg1">
                    <a:lumMod val="8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ITA v5.00</a:t>
            </a:r>
            <a:endParaRPr lang="en-US" dirty="0"/>
          </a:p>
        </p:txBody>
      </p:sp>
      <p:sp>
        <p:nvSpPr>
          <p:cNvPr id="1031" name="Rectangle 1">
            <a:hlinkClick r:id="rId13" action="ppaction://hlinkpres?slideindex=1&amp;slidetitle="/>
          </p:cNvPr>
          <p:cNvSpPr>
            <a:spLocks noChangeArrowheads="1"/>
          </p:cNvSpPr>
          <p:nvPr userDrawn="1"/>
        </p:nvSpPr>
        <p:spPr bwMode="auto">
          <a:xfrm>
            <a:off x="7489825" y="6296025"/>
            <a:ext cx="731838" cy="392113"/>
          </a:xfrm>
          <a:prstGeom prst="rect">
            <a:avLst/>
          </a:prstGeom>
          <a:solidFill>
            <a:schemeClr val="accent1">
              <a:alpha val="14902"/>
            </a:schemeClr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181" y="6201569"/>
            <a:ext cx="566737" cy="56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680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2" r:id="rId1"/>
    <p:sldLayoutId id="2147484373" r:id="rId2"/>
    <p:sldLayoutId id="2147484374" r:id="rId3"/>
    <p:sldLayoutId id="2147484375" r:id="rId4"/>
    <p:sldLayoutId id="2147484376" r:id="rId5"/>
    <p:sldLayoutId id="2147484377" r:id="rId6"/>
    <p:sldLayoutId id="2147484378" r:id="rId7"/>
    <p:sldLayoutId id="2147484379" r:id="rId8"/>
    <p:sldLayoutId id="2147484380" r:id="rId9"/>
    <p:sldLayoutId id="2147484381" r:id="rId10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</a:defRPr>
      </a:lvl9pPr>
    </p:titleStyle>
    <p:bodyStyle>
      <a:lvl1pPr marL="228600" indent="-228600" algn="l" rtl="0" eaLnBrk="0" fontAlgn="base" hangingPunct="0">
        <a:spcBef>
          <a:spcPct val="0"/>
        </a:spcBef>
        <a:spcAft>
          <a:spcPts val="200"/>
        </a:spcAft>
        <a:buSzPct val="88000"/>
        <a:buFont typeface="Wingdings" pitchFamily="2" charset="2"/>
        <a:buChar char="§"/>
        <a:defRPr sz="2800" b="1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47688" indent="-228600" algn="l" rtl="0" eaLnBrk="0" fontAlgn="base" hangingPunct="0">
        <a:spcBef>
          <a:spcPct val="0"/>
        </a:spcBef>
        <a:spcAft>
          <a:spcPct val="0"/>
        </a:spcAft>
        <a:buChar char="•"/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822325" indent="-228600" algn="l" rtl="0" eaLnBrk="0" fontAlgn="base" hangingPunct="0">
        <a:spcBef>
          <a:spcPct val="0"/>
        </a:spcBef>
        <a:spcAft>
          <a:spcPct val="0"/>
        </a:spcAft>
        <a:buChar char="•"/>
        <a:defRPr sz="20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096963" indent="-228600" algn="l" rtl="0" eaLnBrk="0" fontAlgn="base" hangingPunct="0">
        <a:spcBef>
          <a:spcPct val="0"/>
        </a:spcBef>
        <a:spcAft>
          <a:spcPct val="0"/>
        </a:spcAft>
        <a:buFont typeface="Arial" charset="0"/>
        <a:buChar char="•"/>
        <a:defRPr sz="20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3" y="6629400"/>
            <a:ext cx="406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 </a:t>
            </a:r>
            <a:fld id="{9587AB99-FD34-48E4-8751-B532B08D7F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Module 1: Introduction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7625" y="6629400"/>
            <a:ext cx="2836863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 eaLnBrk="1" hangingPunct="1">
              <a:defRPr sz="1000" b="1">
                <a:solidFill>
                  <a:srgbClr val="FFFFFF">
                    <a:lumMod val="85000"/>
                  </a:srgb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ITA v5.00</a:t>
            </a:r>
            <a:endParaRPr lang="en-US" dirty="0"/>
          </a:p>
        </p:txBody>
      </p:sp>
      <p:sp>
        <p:nvSpPr>
          <p:cNvPr id="16" name="Title Placeholder 15"/>
          <p:cNvSpPr>
            <a:spLocks noGrp="1"/>
          </p:cNvSpPr>
          <p:nvPr>
            <p:ph type="title"/>
          </p:nvPr>
        </p:nvSpPr>
        <p:spPr>
          <a:xfrm>
            <a:off x="411163" y="231775"/>
            <a:ext cx="5988050" cy="9144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Header</a:t>
            </a:r>
          </a:p>
        </p:txBody>
      </p:sp>
      <p:sp>
        <p:nvSpPr>
          <p:cNvPr id="2054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1163" y="1220788"/>
            <a:ext cx="8318500" cy="371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Layout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</p:txBody>
      </p:sp>
      <p:sp>
        <p:nvSpPr>
          <p:cNvPr id="8" name="Rectangle 1">
            <a:hlinkClick r:id="rId13" action="ppaction://hlinkpres?slideindex=1&amp;slidetitle="/>
          </p:cNvPr>
          <p:cNvSpPr>
            <a:spLocks noChangeArrowheads="1"/>
          </p:cNvSpPr>
          <p:nvPr userDrawn="1"/>
        </p:nvSpPr>
        <p:spPr bwMode="auto">
          <a:xfrm>
            <a:off x="7489825" y="6296025"/>
            <a:ext cx="731838" cy="392113"/>
          </a:xfrm>
          <a:prstGeom prst="rect">
            <a:avLst/>
          </a:prstGeom>
          <a:solidFill>
            <a:schemeClr val="accent1">
              <a:alpha val="14902"/>
            </a:schemeClr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181" y="6201569"/>
            <a:ext cx="566737" cy="56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866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3" r:id="rId1"/>
    <p:sldLayoutId id="2147484384" r:id="rId2"/>
    <p:sldLayoutId id="2147484385" r:id="rId3"/>
    <p:sldLayoutId id="2147484386" r:id="rId4"/>
    <p:sldLayoutId id="2147484387" r:id="rId5"/>
    <p:sldLayoutId id="2147484388" r:id="rId6"/>
    <p:sldLayoutId id="2147484389" r:id="rId7"/>
    <p:sldLayoutId id="2147484390" r:id="rId8"/>
    <p:sldLayoutId id="2147484391" r:id="rId9"/>
    <p:sldLayoutId id="2147484392" r:id="rId10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</a:defRPr>
      </a:lvl9pPr>
    </p:titleStyle>
    <p:bodyStyle>
      <a:lvl1pPr marL="228600" indent="-228600" algn="l" rtl="0" eaLnBrk="0" fontAlgn="base" hangingPunct="0">
        <a:spcBef>
          <a:spcPct val="0"/>
        </a:spcBef>
        <a:spcAft>
          <a:spcPts val="200"/>
        </a:spcAft>
        <a:buSzPct val="88000"/>
        <a:buFont typeface="Wingdings" pitchFamily="2" charset="2"/>
        <a:buChar char="§"/>
        <a:defRPr sz="2800" b="1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547688" indent="-228600" algn="l" rtl="0" eaLnBrk="0" fontAlgn="base" hangingPunct="0">
        <a:spcBef>
          <a:spcPct val="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cs typeface="Arial" pitchFamily="34" charset="0"/>
        </a:defRPr>
      </a:lvl2pPr>
      <a:lvl3pPr marL="822325" indent="-228600" algn="l" rtl="0" eaLnBrk="0" fontAlgn="base" hangingPunct="0">
        <a:spcBef>
          <a:spcPct val="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cs typeface="Arial" pitchFamily="34" charset="0"/>
        </a:defRPr>
      </a:lvl3pPr>
      <a:lvl4pPr marL="1096963" indent="-228600" algn="l" rtl="0" eaLnBrk="0" fontAlgn="base" hangingPunct="0">
        <a:spcBef>
          <a:spcPct val="0"/>
        </a:spcBef>
        <a:spcAft>
          <a:spcPct val="0"/>
        </a:spcAft>
        <a:buFont typeface="Arial" charset="0"/>
        <a:buChar char="•"/>
        <a:defRPr sz="2000" b="1">
          <a:solidFill>
            <a:schemeClr val="tx1"/>
          </a:solidFill>
          <a:latin typeface="+mn-lt"/>
          <a:cs typeface="Arial" pitchFamily="34" charset="0"/>
        </a:defRPr>
      </a:lvl4pPr>
      <a:lvl5pPr marL="1279525" indent="-182563" algn="l" rtl="0" eaLnBrk="0" fontAlgn="base" hangingPunct="0">
        <a:spcBef>
          <a:spcPts val="6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3" y="6629400"/>
            <a:ext cx="406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 </a:t>
            </a:r>
            <a:fld id="{9587AB99-FD34-48E4-8751-B532B08D7F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Module 1: Introduction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7625" y="6629400"/>
            <a:ext cx="2836863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 eaLnBrk="1" hangingPunct="1">
              <a:defRPr sz="1000" b="1">
                <a:solidFill>
                  <a:srgbClr val="FFFFFF">
                    <a:lumMod val="85000"/>
                  </a:srgb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ITA v5.00</a:t>
            </a:r>
            <a:endParaRPr lang="en-US" dirty="0"/>
          </a:p>
        </p:txBody>
      </p:sp>
      <p:sp>
        <p:nvSpPr>
          <p:cNvPr id="16" name="Title Placeholder 15"/>
          <p:cNvSpPr>
            <a:spLocks noGrp="1"/>
          </p:cNvSpPr>
          <p:nvPr>
            <p:ph type="title"/>
          </p:nvPr>
        </p:nvSpPr>
        <p:spPr>
          <a:xfrm>
            <a:off x="411163" y="231775"/>
            <a:ext cx="5988050" cy="9144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Header</a:t>
            </a:r>
          </a:p>
        </p:txBody>
      </p:sp>
      <p:sp>
        <p:nvSpPr>
          <p:cNvPr id="2054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1163" y="1220788"/>
            <a:ext cx="8318500" cy="371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Layout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</p:txBody>
      </p:sp>
      <p:sp>
        <p:nvSpPr>
          <p:cNvPr id="8" name="Rectangle 1">
            <a:hlinkClick r:id="rId13" action="ppaction://hlinkpres?slideindex=1&amp;slidetitle="/>
          </p:cNvPr>
          <p:cNvSpPr>
            <a:spLocks noChangeArrowheads="1"/>
          </p:cNvSpPr>
          <p:nvPr userDrawn="1"/>
        </p:nvSpPr>
        <p:spPr bwMode="auto">
          <a:xfrm>
            <a:off x="7489825" y="6296025"/>
            <a:ext cx="731838" cy="392113"/>
          </a:xfrm>
          <a:prstGeom prst="rect">
            <a:avLst/>
          </a:prstGeom>
          <a:solidFill>
            <a:schemeClr val="accent1">
              <a:alpha val="14902"/>
            </a:schemeClr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181" y="6201569"/>
            <a:ext cx="566737" cy="56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910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4" r:id="rId1"/>
    <p:sldLayoutId id="2147484395" r:id="rId2"/>
    <p:sldLayoutId id="2147484396" r:id="rId3"/>
    <p:sldLayoutId id="2147484397" r:id="rId4"/>
    <p:sldLayoutId id="2147484398" r:id="rId5"/>
    <p:sldLayoutId id="2147484399" r:id="rId6"/>
    <p:sldLayoutId id="2147484400" r:id="rId7"/>
    <p:sldLayoutId id="2147484401" r:id="rId8"/>
    <p:sldLayoutId id="2147484402" r:id="rId9"/>
    <p:sldLayoutId id="2147484403" r:id="rId10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</a:defRPr>
      </a:lvl9pPr>
    </p:titleStyle>
    <p:bodyStyle>
      <a:lvl1pPr marL="228600" indent="-228600" algn="l" rtl="0" eaLnBrk="0" fontAlgn="base" hangingPunct="0">
        <a:spcBef>
          <a:spcPct val="0"/>
        </a:spcBef>
        <a:spcAft>
          <a:spcPts val="200"/>
        </a:spcAft>
        <a:buSzPct val="88000"/>
        <a:buFont typeface="Wingdings" pitchFamily="2" charset="2"/>
        <a:buChar char="§"/>
        <a:defRPr sz="2800" b="1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547688" indent="-228600" algn="l" rtl="0" eaLnBrk="0" fontAlgn="base" hangingPunct="0">
        <a:spcBef>
          <a:spcPct val="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cs typeface="Arial" pitchFamily="34" charset="0"/>
        </a:defRPr>
      </a:lvl2pPr>
      <a:lvl3pPr marL="822325" indent="-228600" algn="l" rtl="0" eaLnBrk="0" fontAlgn="base" hangingPunct="0">
        <a:spcBef>
          <a:spcPct val="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cs typeface="Arial" pitchFamily="34" charset="0"/>
        </a:defRPr>
      </a:lvl3pPr>
      <a:lvl4pPr marL="1096963" indent="-228600" algn="l" rtl="0" eaLnBrk="0" fontAlgn="base" hangingPunct="0">
        <a:spcBef>
          <a:spcPct val="0"/>
        </a:spcBef>
        <a:spcAft>
          <a:spcPct val="0"/>
        </a:spcAft>
        <a:buFont typeface="Arial" charset="0"/>
        <a:buChar char="•"/>
        <a:defRPr sz="2000" b="1">
          <a:solidFill>
            <a:schemeClr val="tx1"/>
          </a:solidFill>
          <a:latin typeface="+mn-lt"/>
          <a:cs typeface="Arial" pitchFamily="34" charset="0"/>
        </a:defRPr>
      </a:lvl4pPr>
      <a:lvl5pPr marL="1279525" indent="-182563" algn="l" rtl="0" eaLnBrk="0" fontAlgn="base" hangingPunct="0">
        <a:spcBef>
          <a:spcPts val="6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fr-FR">
                <a:latin typeface="Arial"/>
                <a:cs typeface="Arial"/>
              </a:rPr>
              <a:t>Introduction à la répression des activités terroristes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>
                <a:solidFill>
                  <a:schemeClr val="bg1"/>
                </a:solidFill>
              </a:rPr>
              <a:t>Module 1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r-FR"/>
              <a:t>ITA v5.00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Module 1: Introduction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 </a:t>
            </a:r>
            <a:fld id="{437DC183-70DA-497E-8D9A-0D5F7E03F759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3125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/>
          <p:cNvPicPr>
            <a:picLocks noGrp="1"/>
          </p:cNvPicPr>
          <p:nvPr>
            <p:ph type="pic" sz="quarter" idx="3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" b="757"/>
          <a:stretch>
            <a:fillRect/>
          </a:stretch>
        </p:blipFill>
        <p:spPr/>
      </p:pic>
      <p:sp>
        <p:nvSpPr>
          <p:cNvPr id="40974" name="Text Placeholder 40973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fr-FR"/>
              <a:t>Polycopié 1.1</a:t>
            </a:r>
          </a:p>
        </p:txBody>
      </p:sp>
      <p:sp>
        <p:nvSpPr>
          <p:cNvPr id="40967" name="Slide Number Placeholder 40966"/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r>
              <a:rPr lang="fr-FR"/>
              <a:t> </a:t>
            </a:r>
            <a:fld id="{E725042E-BEEA-4BAE-B255-A1C56281488F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40966" name="Footer Placeholder 40965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fr-FR"/>
              <a:t>Module 1: Introduction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r>
              <a:rPr lang="fr-FR"/>
              <a:t>ITA v5.00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63C9AE2B-1624-535D-1B1E-42111296BC04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639410504"/>
              </p:ext>
            </p:extLst>
          </p:nvPr>
        </p:nvGraphicFramePr>
        <p:xfrm>
          <a:off x="404813" y="1217613"/>
          <a:ext cx="8321040" cy="36576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08046">
                  <a:extLst>
                    <a:ext uri="{9D8B030D-6E8A-4147-A177-3AD203B41FA5}">
                      <a16:colId xmlns:a16="http://schemas.microsoft.com/office/drawing/2014/main" val="1549286244"/>
                    </a:ext>
                  </a:extLst>
                </a:gridCol>
                <a:gridCol w="7112994">
                  <a:extLst>
                    <a:ext uri="{9D8B030D-6E8A-4147-A177-3AD203B41FA5}">
                      <a16:colId xmlns:a16="http://schemas.microsoft.com/office/drawing/2014/main" val="813159322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r>
                        <a:rPr lang="fr-FR"/>
                        <a:t>Jour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/>
                        <a:t>Jalons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4880658"/>
                  </a:ext>
                </a:extLst>
              </a:tr>
              <a:tr h="1014860">
                <a:tc>
                  <a:txBody>
                    <a:bodyPr/>
                    <a:lstStyle/>
                    <a:p>
                      <a:pPr algn="ctr"/>
                      <a:r>
                        <a:rPr lang="fr-FR" sz="2400" b="1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2400" b="1"/>
                        <a:t>Introduction, mobilisation communautaire et droits de la personne, aperçu des investigations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03333817"/>
                  </a:ext>
                </a:extLst>
              </a:tr>
              <a:tr h="1597389">
                <a:tc>
                  <a:txBody>
                    <a:bodyPr/>
                    <a:lstStyle/>
                    <a:p>
                      <a:pPr algn="ctr"/>
                      <a:r>
                        <a:rPr lang="fr-FR" sz="2400" b="1">
                          <a:cs typeface="Arial"/>
                        </a:rPr>
                        <a:t>2 –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2400" b="1" i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Principes fondamentaux du renseignement, aspects financiers, planification et mise en œuvre de la surveillance, subtilisation de renseignements, collaboration avec les sources humaines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8659245"/>
                  </a:ext>
                </a:extLst>
              </a:tr>
            </a:tbl>
          </a:graphicData>
        </a:graphic>
      </p:graphicFrame>
      <p:sp>
        <p:nvSpPr>
          <p:cNvPr id="4098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Programme du cours (1/2)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fr-FR"/>
              <a:t>Voir :</a:t>
            </a:r>
          </a:p>
        </p:txBody>
      </p:sp>
      <p:graphicFrame>
        <p:nvGraphicFramePr>
          <p:cNvPr id="10" name="CallTable" hidden="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5602621"/>
              </p:ext>
            </p:extLst>
          </p:nvPr>
        </p:nvGraphicFramePr>
        <p:xfrm>
          <a:off x="50800" y="5334000"/>
          <a:ext cx="2844800" cy="124459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52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2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7938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Days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Milestones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3029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FF0000"/>
                          </a:solidFill>
                        </a:rPr>
                        <a:t>1–5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3038" lvl="0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Developing</a:t>
                      </a:r>
                      <a:r>
                        <a:rPr lang="en-US" sz="10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Risk Assessment</a:t>
                      </a:r>
                      <a:endParaRPr lang="en-US" sz="1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938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FF0000"/>
                          </a:solidFill>
                        </a:rPr>
                        <a:t>6–10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3038" lvl="0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0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Evaluating the Risks</a:t>
                      </a:r>
                      <a:endParaRPr lang="en-US" sz="1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847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FF0000"/>
                          </a:solidFill>
                        </a:rPr>
                        <a:t>11–15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3038" lvl="0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Mitigating</a:t>
                      </a:r>
                      <a:r>
                        <a:rPr lang="en-US" sz="10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the Risks</a:t>
                      </a:r>
                      <a:endParaRPr lang="en-US" sz="1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847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FF0000"/>
                          </a:solidFill>
                        </a:rPr>
                        <a:t>16–22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3038" lvl="0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Evaluating the Countermeasures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CallAddLeft" hidden="1"/>
          <p:cNvSpPr txBox="1">
            <a:spLocks/>
          </p:cNvSpPr>
          <p:nvPr/>
        </p:nvSpPr>
        <p:spPr>
          <a:xfrm>
            <a:off x="50800" y="5001591"/>
            <a:ext cx="1803400" cy="304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altLang="en-US" sz="1000" b="0" kern="0"/>
              <a:t>Course Schedule</a:t>
            </a:r>
          </a:p>
        </p:txBody>
      </p:sp>
      <p:sp>
        <p:nvSpPr>
          <p:cNvPr id="12" name="CallBottom" hidden="1"/>
          <p:cNvSpPr txBox="1">
            <a:spLocks/>
          </p:cNvSpPr>
          <p:nvPr/>
        </p:nvSpPr>
        <p:spPr bwMode="auto">
          <a:xfrm>
            <a:off x="50800" y="5001591"/>
            <a:ext cx="2844800" cy="304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spcBef>
                <a:spcPct val="0"/>
              </a:spcBef>
              <a:spcAft>
                <a:spcPts val="0"/>
              </a:spcAft>
              <a:buSzPct val="88000"/>
              <a:buFont typeface="Wingdings" pitchFamily="2" charset="2"/>
              <a:buNone/>
              <a:defRPr sz="1600" b="1">
                <a:solidFill>
                  <a:schemeClr val="tx1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7688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325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6963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79525" indent="-182563" algn="l" rtl="0" eaLnBrk="0" fontAlgn="base" hangingPunct="0">
              <a:spcBef>
                <a:spcPts val="6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000" kern="0" dirty="0"/>
              <a:t>Addendum 1.1</a:t>
            </a:r>
          </a:p>
        </p:txBody>
      </p:sp>
      <p:sp>
        <p:nvSpPr>
          <p:cNvPr id="13" name="CallAddLeft">
            <a:extLst>
              <a:ext uri="{FF2B5EF4-FFF2-40B4-BE49-F238E27FC236}">
                <a16:creationId xmlns:a16="http://schemas.microsoft.com/office/drawing/2014/main" id="{B485131E-2E2A-5A1E-7825-2A362EAB4F71}"/>
              </a:ext>
            </a:extLst>
          </p:cNvPr>
          <p:cNvSpPr txBox="1">
            <a:spLocks/>
          </p:cNvSpPr>
          <p:nvPr/>
        </p:nvSpPr>
        <p:spPr>
          <a:xfrm>
            <a:off x="50800" y="5029200"/>
            <a:ext cx="1803400" cy="304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fr-FR" sz="1000" b="0"/>
              <a:t>Course Schedule (1 of 2)</a:t>
            </a:r>
          </a:p>
        </p:txBody>
      </p:sp>
      <p:sp>
        <p:nvSpPr>
          <p:cNvPr id="15" name="CallAddR">
            <a:extLst>
              <a:ext uri="{FF2B5EF4-FFF2-40B4-BE49-F238E27FC236}">
                <a16:creationId xmlns:a16="http://schemas.microsoft.com/office/drawing/2014/main" id="{382A8941-F687-2BF1-17DF-0CD41A40088D}"/>
              </a:ext>
            </a:extLst>
          </p:cNvPr>
          <p:cNvSpPr txBox="1">
            <a:spLocks/>
          </p:cNvSpPr>
          <p:nvPr/>
        </p:nvSpPr>
        <p:spPr bwMode="auto">
          <a:xfrm>
            <a:off x="1879600" y="5029200"/>
            <a:ext cx="1016000" cy="304800"/>
          </a:xfrm>
          <a:prstGeom prst="rect">
            <a:avLst/>
          </a:prstGeom>
          <a:solidFill>
            <a:srgbClr val="D7D7D7"/>
          </a:solidFill>
          <a:ln>
            <a:noFill/>
          </a:ln>
        </p:spPr>
        <p:txBody>
          <a:bodyPr vert="horz" wrap="none" lIns="9144" tIns="9144" rIns="9144" bIns="9144" numCol="1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spcBef>
                <a:spcPct val="0"/>
              </a:spcBef>
              <a:spcAft>
                <a:spcPts val="0"/>
              </a:spcAft>
              <a:buSzPct val="88000"/>
              <a:buFont typeface="Wingdings" pitchFamily="2" charset="2"/>
              <a:buNone/>
              <a:defRPr sz="1600" b="1">
                <a:solidFill>
                  <a:schemeClr val="tx1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7688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325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6963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79525" indent="-182563" algn="l" rtl="0" eaLnBrk="0" fontAlgn="base" hangingPunct="0">
              <a:spcBef>
                <a:spcPts val="6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800"/>
              <a:t>Handout 1.1</a:t>
            </a:r>
          </a:p>
        </p:txBody>
      </p:sp>
      <p:graphicFrame>
        <p:nvGraphicFramePr>
          <p:cNvPr id="16" name="CallTable">
            <a:extLst>
              <a:ext uri="{FF2B5EF4-FFF2-40B4-BE49-F238E27FC236}">
                <a16:creationId xmlns:a16="http://schemas.microsoft.com/office/drawing/2014/main" id="{A480B0FC-6E42-9961-9016-A5188BB4F9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9944023"/>
              </p:ext>
            </p:extLst>
          </p:nvPr>
        </p:nvGraphicFramePr>
        <p:xfrm>
          <a:off x="50800" y="5334000"/>
          <a:ext cx="2844800" cy="126111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58788">
                  <a:extLst>
                    <a:ext uri="{9D8B030D-6E8A-4147-A177-3AD203B41FA5}">
                      <a16:colId xmlns:a16="http://schemas.microsoft.com/office/drawing/2014/main" val="1549286244"/>
                    </a:ext>
                  </a:extLst>
                </a:gridCol>
                <a:gridCol w="2386012">
                  <a:extLst>
                    <a:ext uri="{9D8B030D-6E8A-4147-A177-3AD203B41FA5}">
                      <a16:colId xmlns:a16="http://schemas.microsoft.com/office/drawing/2014/main" val="813159322"/>
                    </a:ext>
                  </a:extLst>
                </a:gridCol>
              </a:tblGrid>
              <a:tr h="148167">
                <a:tc>
                  <a:txBody>
                    <a:bodyPr/>
                    <a:lstStyle/>
                    <a:p>
                      <a:r>
                        <a:rPr lang="fr-FR" sz="900" b="0"/>
                        <a:t>Day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900" b="0"/>
                        <a:t>Milestones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4880658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algn="ctr"/>
                      <a:r>
                        <a:rPr lang="fr-FR" sz="900" b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900" b="0"/>
                        <a:t>Introduction, community engagement and human rights, investigation overview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03333817"/>
                  </a:ext>
                </a:extLst>
              </a:tr>
              <a:tr h="666750"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cs typeface="Arial"/>
                        </a:rPr>
                        <a:t>2 –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900" b="0" i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Fundamental of intelligence, financial aspects, planning and implementing surveillance, elicitation, working with human sources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86592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2429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/>
          <p:cNvPicPr>
            <a:picLocks noGrp="1"/>
          </p:cNvPicPr>
          <p:nvPr>
            <p:ph type="pic" sz="quarter" idx="3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" b="757"/>
          <a:stretch>
            <a:fillRect/>
          </a:stretch>
        </p:blipFill>
        <p:spPr/>
      </p:pic>
      <p:sp>
        <p:nvSpPr>
          <p:cNvPr id="40974" name="Text Placeholder 40973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fr-FR"/>
              <a:t>Polycopié 1.1</a:t>
            </a:r>
          </a:p>
        </p:txBody>
      </p:sp>
      <p:sp>
        <p:nvSpPr>
          <p:cNvPr id="40967" name="Slide Number Placeholder 40966"/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r>
              <a:rPr lang="fr-FR"/>
              <a:t> </a:t>
            </a:r>
            <a:fld id="{E725042E-BEEA-4BAE-B255-A1C56281488F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40966" name="Footer Placeholder 40965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fr-FR"/>
              <a:t>Module 1: Introduction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r>
              <a:rPr lang="fr-FR"/>
              <a:t>ITA v5.00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1E23BE8-AD1E-852D-09F1-51F5C59CBB9F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54685536"/>
              </p:ext>
            </p:extLst>
          </p:nvPr>
        </p:nvGraphicFramePr>
        <p:xfrm>
          <a:off x="404813" y="1217613"/>
          <a:ext cx="8321040" cy="340354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08046">
                  <a:extLst>
                    <a:ext uri="{9D8B030D-6E8A-4147-A177-3AD203B41FA5}">
                      <a16:colId xmlns:a16="http://schemas.microsoft.com/office/drawing/2014/main" val="1109836667"/>
                    </a:ext>
                  </a:extLst>
                </a:gridCol>
                <a:gridCol w="7112994">
                  <a:extLst>
                    <a:ext uri="{9D8B030D-6E8A-4147-A177-3AD203B41FA5}">
                      <a16:colId xmlns:a16="http://schemas.microsoft.com/office/drawing/2014/main" val="887649518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r>
                        <a:rPr lang="fr-FR" sz="1600"/>
                        <a:t>Jour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Jalons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0172194"/>
                  </a:ext>
                </a:extLst>
              </a:tr>
              <a:tr h="898289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/>
                        <a:t>8 – 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i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Investigations, analyse des preuves numériques, techniques spécialisées et sécurité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66853407"/>
                  </a:ext>
                </a:extLst>
              </a:tr>
              <a:tr h="1012723">
                <a:tc>
                  <a:txBody>
                    <a:bodyPr/>
                    <a:lstStyle/>
                    <a:p>
                      <a:pPr algn="ctr"/>
                      <a:r>
                        <a:rPr lang="fr-FR" sz="2000" b="1"/>
                        <a:t>11 – 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2000" b="1"/>
                        <a:t>Entretiens, signes comportementaux, interrogatoire non coercitif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4780981"/>
                  </a:ext>
                </a:extLst>
              </a:tr>
              <a:tr h="943896">
                <a:tc>
                  <a:txBody>
                    <a:bodyPr/>
                    <a:lstStyle/>
                    <a:p>
                      <a:pPr algn="ctr"/>
                      <a:r>
                        <a:rPr lang="fr-FR" sz="2000" b="1"/>
                        <a:t>14 – 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2000" b="1" dirty="0"/>
                        <a:t>Communication avec les média et le public, récapitulatif, évaluation et remise des certificats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25392219"/>
                  </a:ext>
                </a:extLst>
              </a:tr>
            </a:tbl>
          </a:graphicData>
        </a:graphic>
      </p:graphicFrame>
      <p:sp>
        <p:nvSpPr>
          <p:cNvPr id="4098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Programme du cours (2/2)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fr-FR"/>
              <a:t>Voir :</a:t>
            </a:r>
          </a:p>
        </p:txBody>
      </p:sp>
      <p:graphicFrame>
        <p:nvGraphicFramePr>
          <p:cNvPr id="10" name="CallTable" hidden="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7694432"/>
              </p:ext>
            </p:extLst>
          </p:nvPr>
        </p:nvGraphicFramePr>
        <p:xfrm>
          <a:off x="50800" y="5334000"/>
          <a:ext cx="2844800" cy="124459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52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2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7938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Days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Milestones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3029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FF0000"/>
                          </a:solidFill>
                        </a:rPr>
                        <a:t>1–5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3038" lvl="0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Developing</a:t>
                      </a:r>
                      <a:r>
                        <a:rPr lang="en-US" sz="10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Risk Assessment</a:t>
                      </a:r>
                      <a:endParaRPr lang="en-US" sz="1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938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FF0000"/>
                          </a:solidFill>
                        </a:rPr>
                        <a:t>6–10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3038" lvl="0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0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Evaluating the Risks</a:t>
                      </a:r>
                      <a:endParaRPr lang="en-US" sz="1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847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FF0000"/>
                          </a:solidFill>
                        </a:rPr>
                        <a:t>11–15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3038" lvl="0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Mitigating</a:t>
                      </a:r>
                      <a:r>
                        <a:rPr lang="en-US" sz="10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the Risks</a:t>
                      </a:r>
                      <a:endParaRPr lang="en-US" sz="1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847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FF0000"/>
                          </a:solidFill>
                        </a:rPr>
                        <a:t>16–22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3038" lvl="0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Evaluating the Countermeasures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CallAddLeft" hidden="1"/>
          <p:cNvSpPr txBox="1">
            <a:spLocks/>
          </p:cNvSpPr>
          <p:nvPr/>
        </p:nvSpPr>
        <p:spPr>
          <a:xfrm>
            <a:off x="50800" y="5001591"/>
            <a:ext cx="1803400" cy="304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altLang="en-US" sz="1000" b="0" kern="0"/>
              <a:t>Course Schedule</a:t>
            </a:r>
          </a:p>
        </p:txBody>
      </p:sp>
      <p:sp>
        <p:nvSpPr>
          <p:cNvPr id="12" name="CallBottom" hidden="1"/>
          <p:cNvSpPr txBox="1">
            <a:spLocks/>
          </p:cNvSpPr>
          <p:nvPr/>
        </p:nvSpPr>
        <p:spPr bwMode="auto">
          <a:xfrm>
            <a:off x="50800" y="5001591"/>
            <a:ext cx="2844800" cy="304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spcBef>
                <a:spcPct val="0"/>
              </a:spcBef>
              <a:spcAft>
                <a:spcPts val="0"/>
              </a:spcAft>
              <a:buSzPct val="88000"/>
              <a:buFont typeface="Wingdings" pitchFamily="2" charset="2"/>
              <a:buNone/>
              <a:defRPr sz="1600" b="1">
                <a:solidFill>
                  <a:schemeClr val="tx1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7688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325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6963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79525" indent="-182563" algn="l" rtl="0" eaLnBrk="0" fontAlgn="base" hangingPunct="0">
              <a:spcBef>
                <a:spcPts val="6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000" kern="0" dirty="0"/>
              <a:t>Addendum 1.1</a:t>
            </a:r>
          </a:p>
        </p:txBody>
      </p:sp>
      <p:sp>
        <p:nvSpPr>
          <p:cNvPr id="13" name="CallAddLeft">
            <a:extLst>
              <a:ext uri="{FF2B5EF4-FFF2-40B4-BE49-F238E27FC236}">
                <a16:creationId xmlns:a16="http://schemas.microsoft.com/office/drawing/2014/main" id="{4962687D-8E31-E297-1E6C-837B33BD1C69}"/>
              </a:ext>
            </a:extLst>
          </p:cNvPr>
          <p:cNvSpPr txBox="1">
            <a:spLocks/>
          </p:cNvSpPr>
          <p:nvPr/>
        </p:nvSpPr>
        <p:spPr>
          <a:xfrm>
            <a:off x="50800" y="5029200"/>
            <a:ext cx="1803400" cy="304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fr-FR" sz="1000" b="0"/>
              <a:t>Course Schedule (2 of 2)</a:t>
            </a:r>
          </a:p>
        </p:txBody>
      </p:sp>
      <p:sp>
        <p:nvSpPr>
          <p:cNvPr id="15" name="CallAddR">
            <a:extLst>
              <a:ext uri="{FF2B5EF4-FFF2-40B4-BE49-F238E27FC236}">
                <a16:creationId xmlns:a16="http://schemas.microsoft.com/office/drawing/2014/main" id="{2CDDE4C8-520A-E214-A44F-1B7625FCD5ED}"/>
              </a:ext>
            </a:extLst>
          </p:cNvPr>
          <p:cNvSpPr txBox="1">
            <a:spLocks/>
          </p:cNvSpPr>
          <p:nvPr/>
        </p:nvSpPr>
        <p:spPr bwMode="auto">
          <a:xfrm>
            <a:off x="1879600" y="5029200"/>
            <a:ext cx="1016000" cy="304800"/>
          </a:xfrm>
          <a:prstGeom prst="rect">
            <a:avLst/>
          </a:prstGeom>
          <a:solidFill>
            <a:srgbClr val="D7D7D7"/>
          </a:solidFill>
          <a:ln>
            <a:noFill/>
          </a:ln>
        </p:spPr>
        <p:txBody>
          <a:bodyPr vert="horz" wrap="none" lIns="9144" tIns="9144" rIns="9144" bIns="9144" numCol="1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spcBef>
                <a:spcPct val="0"/>
              </a:spcBef>
              <a:spcAft>
                <a:spcPts val="0"/>
              </a:spcAft>
              <a:buSzPct val="88000"/>
              <a:buFont typeface="Wingdings" pitchFamily="2" charset="2"/>
              <a:buNone/>
              <a:defRPr sz="1600" b="1">
                <a:solidFill>
                  <a:schemeClr val="tx1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7688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325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6963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79525" indent="-182563" algn="l" rtl="0" eaLnBrk="0" fontAlgn="base" hangingPunct="0">
              <a:spcBef>
                <a:spcPts val="6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800"/>
              <a:t>Handout 1.1</a:t>
            </a:r>
          </a:p>
        </p:txBody>
      </p:sp>
      <p:graphicFrame>
        <p:nvGraphicFramePr>
          <p:cNvPr id="16" name="CallTable">
            <a:extLst>
              <a:ext uri="{FF2B5EF4-FFF2-40B4-BE49-F238E27FC236}">
                <a16:creationId xmlns:a16="http://schemas.microsoft.com/office/drawing/2014/main" id="{E2F7D505-B026-6253-0312-5FB6A62CAD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3698700"/>
              </p:ext>
            </p:extLst>
          </p:nvPr>
        </p:nvGraphicFramePr>
        <p:xfrm>
          <a:off x="50800" y="5334000"/>
          <a:ext cx="2844800" cy="128713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20688">
                  <a:extLst>
                    <a:ext uri="{9D8B030D-6E8A-4147-A177-3AD203B41FA5}">
                      <a16:colId xmlns:a16="http://schemas.microsoft.com/office/drawing/2014/main" val="1109836667"/>
                    </a:ext>
                  </a:extLst>
                </a:gridCol>
                <a:gridCol w="2424112">
                  <a:extLst>
                    <a:ext uri="{9D8B030D-6E8A-4147-A177-3AD203B41FA5}">
                      <a16:colId xmlns:a16="http://schemas.microsoft.com/office/drawing/2014/main" val="887649518"/>
                    </a:ext>
                  </a:extLst>
                </a:gridCol>
              </a:tblGrid>
              <a:tr h="188061">
                <a:tc>
                  <a:txBody>
                    <a:bodyPr/>
                    <a:lstStyle/>
                    <a:p>
                      <a:r>
                        <a:rPr lang="fr-FR" sz="800" b="0"/>
                        <a:t>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800" b="0"/>
                        <a:t>Milestones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0172194"/>
                  </a:ext>
                </a:extLst>
              </a:tr>
              <a:tr h="294435">
                <a:tc>
                  <a:txBody>
                    <a:bodyPr/>
                    <a:lstStyle/>
                    <a:p>
                      <a:pPr algn="ctr"/>
                      <a:r>
                        <a:rPr lang="fr-FR" sz="800" b="0"/>
                        <a:t>8 – 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i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Conducting an investigation , analyzing digital evidence, tradecraft and security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66853407"/>
                  </a:ext>
                </a:extLst>
              </a:tr>
              <a:tr h="323962">
                <a:tc>
                  <a:txBody>
                    <a:bodyPr/>
                    <a:lstStyle/>
                    <a:p>
                      <a:pPr algn="ctr"/>
                      <a:r>
                        <a:rPr lang="fr-FR" sz="800" b="0"/>
                        <a:t>11 – 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800" b="0"/>
                        <a:t>Interviewing, behavioral indicators, non-coercive interrogation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4780981"/>
                  </a:ext>
                </a:extLst>
              </a:tr>
              <a:tr h="403219">
                <a:tc>
                  <a:txBody>
                    <a:bodyPr/>
                    <a:lstStyle/>
                    <a:p>
                      <a:pPr algn="ctr"/>
                      <a:r>
                        <a:rPr lang="fr-FR" sz="800" b="0"/>
                        <a:t>14 – 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800" b="0"/>
                        <a:t>Communicating with the media and public, summary, evaluation, and commencement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253922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4843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8" name="Content Placeholder 8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282" y="1402014"/>
            <a:ext cx="2669381" cy="2484185"/>
          </a:xfrm>
          <a:ln>
            <a:solidFill>
              <a:schemeClr val="tx1"/>
            </a:solidFill>
          </a:ln>
        </p:spPr>
      </p:pic>
      <p:sp>
        <p:nvSpPr>
          <p:cNvPr id="22533" name="Content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/>
              <a:t>Il mesure l'efficacité du cours.</a:t>
            </a:r>
          </a:p>
          <a:p>
            <a:r>
              <a:rPr lang="fr-FR"/>
              <a:t>Il n'est pas noté.</a:t>
            </a:r>
          </a:p>
          <a:p>
            <a:r>
              <a:rPr lang="fr-FR"/>
              <a:t>Il n’est pas obligatoire d’indiquer son nom.</a:t>
            </a:r>
          </a:p>
          <a:p>
            <a:endParaRPr lang="en-US" dirty="0"/>
          </a:p>
        </p:txBody>
      </p:sp>
      <p:sp>
        <p:nvSpPr>
          <p:cNvPr id="22532" name="Title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000" dirty="0"/>
              <a:t>Questionnaire sur les connaissances en début de formation à l’intention des participants</a:t>
            </a:r>
          </a:p>
        </p:txBody>
      </p:sp>
      <p:sp>
        <p:nvSpPr>
          <p:cNvPr id="60" name="Slide Number Placeholder 5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fr-FR"/>
              <a:t> </a:t>
            </a:r>
            <a:fld id="{9C6635B0-4939-4DBA-98A8-758956F2095A}" type="slidenum">
              <a:rPr lang="en-US" altLang="en-US" smtClean="0"/>
              <a:pPr/>
              <a:t>12</a:t>
            </a:fld>
            <a:endParaRPr lang="en-US" altLang="en-US"/>
          </a:p>
        </p:txBody>
      </p:sp>
      <p:sp>
        <p:nvSpPr>
          <p:cNvPr id="59" name="Footer Placeholder 58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r-FR"/>
              <a:t>Module 1: Introduction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r>
              <a:rPr lang="fr-FR"/>
              <a:t>ITA v5.00</a:t>
            </a:r>
          </a:p>
        </p:txBody>
      </p:sp>
      <p:pic>
        <p:nvPicPr>
          <p:cNvPr id="71" name="Picture Placeholder 43033"/>
          <p:cNvPicPr>
            <a:picLocks noGrp="1" noChangeAspect="1"/>
          </p:cNvPicPr>
          <p:nvPr>
            <p:ph type="pic" sz="quarter" idx="3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" b="380"/>
          <a:stretch>
            <a:fillRect/>
          </a:stretch>
        </p:blipFill>
        <p:spPr/>
      </p:pic>
      <p:sp>
        <p:nvSpPr>
          <p:cNvPr id="43032" name="Text Placeholder 43031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fr-FR"/>
              <a:t>Polycopié 1.2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fr-FR"/>
              <a:t>Voir :</a:t>
            </a:r>
          </a:p>
        </p:txBody>
      </p:sp>
      <p:sp>
        <p:nvSpPr>
          <p:cNvPr id="43017" name="Rectangle 4"/>
          <p:cNvSpPr>
            <a:spLocks noChangeArrowheads="1"/>
          </p:cNvSpPr>
          <p:nvPr/>
        </p:nvSpPr>
        <p:spPr bwMode="auto">
          <a:xfrm>
            <a:off x="7486650" y="3670221"/>
            <a:ext cx="1243013" cy="215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 eaLnBrk="1" hangingPunct="1"/>
            <a:r>
              <a:rPr lang="fr-FR" sz="800" b="1">
                <a:solidFill>
                  <a:schemeClr val="bg1"/>
                </a:solidFill>
              </a:rPr>
              <a:t>Source: DS/T/ATA</a:t>
            </a:r>
          </a:p>
        </p:txBody>
      </p:sp>
      <p:sp>
        <p:nvSpPr>
          <p:cNvPr id="13" name="CallBottom" hidden="1"/>
          <p:cNvSpPr txBox="1">
            <a:spLocks noChangeArrowheads="1"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7688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325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6963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79525" indent="-182563" algn="l" rtl="0" eaLnBrk="0" fontAlgn="base" hangingPunct="0">
              <a:spcBef>
                <a:spcPts val="6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kern="0" dirty="0"/>
              <a:t>Measures course effectiveness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kern="0" dirty="0"/>
              <a:t>Is not graded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kern="0" dirty="0"/>
              <a:t>Does not require your name</a:t>
            </a:r>
          </a:p>
          <a:p>
            <a:pPr>
              <a:spcAft>
                <a:spcPts val="0"/>
              </a:spcAft>
            </a:pPr>
            <a:endParaRPr lang="en-US" sz="1000" b="0" kern="0" dirty="0"/>
          </a:p>
        </p:txBody>
      </p:sp>
      <p:sp>
        <p:nvSpPr>
          <p:cNvPr id="15" name="CallAddLeft" hidden="1"/>
          <p:cNvSpPr txBox="1">
            <a:spLocks noChangeArrowheads="1"/>
          </p:cNvSpPr>
          <p:nvPr/>
        </p:nvSpPr>
        <p:spPr>
          <a:xfrm>
            <a:off x="50800" y="5029200"/>
            <a:ext cx="1803400" cy="304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kern="0" dirty="0"/>
              <a:t>Pre-Course Knowledge Survey for Participants</a:t>
            </a:r>
          </a:p>
        </p:txBody>
      </p:sp>
      <p:sp>
        <p:nvSpPr>
          <p:cNvPr id="16" name="CallBottom" hidden="1"/>
          <p:cNvSpPr txBox="1">
            <a:spLocks/>
          </p:cNvSpPr>
          <p:nvPr/>
        </p:nvSpPr>
        <p:spPr bwMode="auto">
          <a:xfrm>
            <a:off x="1854200" y="5029200"/>
            <a:ext cx="1041400" cy="304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spcBef>
                <a:spcPct val="0"/>
              </a:spcBef>
              <a:spcAft>
                <a:spcPts val="0"/>
              </a:spcAft>
              <a:buSzPct val="88000"/>
              <a:buFont typeface="Wingdings" pitchFamily="2" charset="2"/>
              <a:buNone/>
              <a:defRPr sz="1600" b="1">
                <a:solidFill>
                  <a:schemeClr val="tx1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7688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325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6963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79525" indent="-182563" algn="l" rtl="0" eaLnBrk="0" fontAlgn="base" hangingPunct="0">
              <a:spcBef>
                <a:spcPts val="6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000" kern="0" dirty="0"/>
              <a:t>Handout 1.1</a:t>
            </a:r>
          </a:p>
        </p:txBody>
      </p:sp>
      <p:sp>
        <p:nvSpPr>
          <p:cNvPr id="18" name="CallBottom">
            <a:extLst>
              <a:ext uri="{FF2B5EF4-FFF2-40B4-BE49-F238E27FC236}">
                <a16:creationId xmlns:a16="http://schemas.microsoft.com/office/drawing/2014/main" id="{934452FE-C604-2B09-49F7-378B80A3C7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1E1E1"/>
          </a:solidFill>
          <a:ln>
            <a:noFill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7688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325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6963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79525" indent="-182563" algn="l" rtl="0" eaLnBrk="0" fontAlgn="base" hangingPunct="0">
              <a:spcBef>
                <a:spcPts val="6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fr-FR" sz="1000" b="0"/>
              <a:t>Measures course effectiveness</a:t>
            </a:r>
          </a:p>
          <a:p>
            <a:pPr marL="114300" indent="-114300">
              <a:spcAft>
                <a:spcPts val="0"/>
              </a:spcAft>
            </a:pPr>
            <a:r>
              <a:rPr lang="fr-FR" sz="1000" b="0"/>
              <a:t>Is not graded</a:t>
            </a:r>
          </a:p>
          <a:p>
            <a:pPr marL="114300" indent="-114300">
              <a:spcAft>
                <a:spcPts val="0"/>
              </a:spcAft>
            </a:pPr>
            <a:r>
              <a:rPr lang="fr-FR" sz="1000" b="0"/>
              <a:t>Does not require your name</a:t>
            </a:r>
          </a:p>
          <a:p>
            <a:pPr>
              <a:spcAft>
                <a:spcPts val="0"/>
              </a:spcAft>
            </a:pPr>
            <a:endParaRPr lang="en-US" sz="1000" b="0" kern="0" dirty="0"/>
          </a:p>
        </p:txBody>
      </p:sp>
      <p:sp>
        <p:nvSpPr>
          <p:cNvPr id="19" name="CallAddLeft">
            <a:extLst>
              <a:ext uri="{FF2B5EF4-FFF2-40B4-BE49-F238E27FC236}">
                <a16:creationId xmlns:a16="http://schemas.microsoft.com/office/drawing/2014/main" id="{59E96E0D-07B5-DB3D-FEF0-783B962AE6A3}"/>
              </a:ext>
            </a:extLst>
          </p:cNvPr>
          <p:cNvSpPr txBox="1">
            <a:spLocks noChangeArrowheads="1"/>
          </p:cNvSpPr>
          <p:nvPr/>
        </p:nvSpPr>
        <p:spPr>
          <a:xfrm>
            <a:off x="50800" y="5029200"/>
            <a:ext cx="1803400" cy="304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fr-FR" sz="1000" b="0"/>
              <a:t>Pre-Course Knowledge </a:t>
            </a:r>
            <a:br>
              <a:rPr lang="fr-FR" sz="1000" b="0"/>
            </a:br>
            <a:r>
              <a:rPr lang="fr-FR" sz="1000" b="0"/>
              <a:t>Survey for Participants</a:t>
            </a:r>
          </a:p>
        </p:txBody>
      </p:sp>
      <p:sp>
        <p:nvSpPr>
          <p:cNvPr id="20" name="CallAddR">
            <a:extLst>
              <a:ext uri="{FF2B5EF4-FFF2-40B4-BE49-F238E27FC236}">
                <a16:creationId xmlns:a16="http://schemas.microsoft.com/office/drawing/2014/main" id="{5B62409D-9A6D-6BB7-4B00-B68CA79EF78F}"/>
              </a:ext>
            </a:extLst>
          </p:cNvPr>
          <p:cNvSpPr txBox="1">
            <a:spLocks/>
          </p:cNvSpPr>
          <p:nvPr/>
        </p:nvSpPr>
        <p:spPr bwMode="auto">
          <a:xfrm>
            <a:off x="1879600" y="5029200"/>
            <a:ext cx="1016000" cy="304800"/>
          </a:xfrm>
          <a:prstGeom prst="rect">
            <a:avLst/>
          </a:prstGeom>
          <a:solidFill>
            <a:srgbClr val="D7D7D7"/>
          </a:solidFill>
          <a:ln>
            <a:noFill/>
          </a:ln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spcBef>
                <a:spcPct val="0"/>
              </a:spcBef>
              <a:spcAft>
                <a:spcPts val="0"/>
              </a:spcAft>
              <a:buSzPct val="88000"/>
              <a:buFont typeface="Wingdings" pitchFamily="2" charset="2"/>
              <a:buNone/>
              <a:defRPr sz="1600" b="1">
                <a:solidFill>
                  <a:schemeClr val="tx1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7688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325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6963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79525" indent="-182563" algn="l" rtl="0" eaLnBrk="0" fontAlgn="base" hangingPunct="0">
              <a:spcBef>
                <a:spcPts val="6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800"/>
              <a:t>Handout 1.2</a:t>
            </a:r>
          </a:p>
        </p:txBody>
      </p:sp>
    </p:spTree>
    <p:extLst>
      <p:ext uri="{BB962C8B-B14F-4D97-AF65-F5344CB8AC3E}">
        <p14:creationId xmlns:p14="http://schemas.microsoft.com/office/powerpoint/2010/main" val="3077439983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Présentations des instructeurs</a:t>
            </a:r>
          </a:p>
        </p:txBody>
      </p:sp>
      <p:sp>
        <p:nvSpPr>
          <p:cNvPr id="13315" name="Content Placeholder 20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/>
              <a:t>Nom</a:t>
            </a:r>
          </a:p>
          <a:p>
            <a:r>
              <a:rPr lang="fr-FR"/>
              <a:t>Poste</a:t>
            </a:r>
          </a:p>
          <a:p>
            <a:r>
              <a:rPr lang="fr-FR"/>
              <a:t>Expérience professionnelle</a:t>
            </a:r>
          </a:p>
          <a:p>
            <a:r>
              <a:rPr lang="fr-FR"/>
              <a:t>Attentes concernant le cours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63938" y="1460502"/>
            <a:ext cx="3121423" cy="2493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6" name="Slide Number Placeholder 3"/>
          <p:cNvSpPr>
            <a:spLocks noGrp="1"/>
          </p:cNvSpPr>
          <p:nvPr>
            <p:ph type="sldNum" sz="quarter" idx="15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/>
              <a:t> </a:t>
            </a:r>
            <a:fld id="{4729C63C-82C8-4C84-AE0D-4808375DE22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>
                <a:solidFill>
                  <a:srgbClr val="FFFFFF"/>
                </a:solidFill>
              </a:rPr>
              <a:t>Module 1: Introduction</a:t>
            </a:r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7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/>
              <a:t>ITA v5.00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5045582" y="3730120"/>
            <a:ext cx="3195686" cy="22328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fr-FR" sz="800" b="1">
                <a:solidFill>
                  <a:schemeClr val="bg1"/>
                </a:solidFill>
              </a:rPr>
              <a:t>Source: DS/T/ATA</a:t>
            </a:r>
          </a:p>
        </p:txBody>
      </p:sp>
      <p:sp>
        <p:nvSpPr>
          <p:cNvPr id="10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8F8F8">
                <a:alpha val="50000"/>
              </a:srgbClr>
            </a:outerShdw>
          </a:effectLst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kern="0"/>
              <a:t>Facilitator Introductions</a:t>
            </a:r>
            <a:endParaRPr lang="en-US" sz="1000" b="0" kern="0" dirty="0"/>
          </a:p>
        </p:txBody>
      </p:sp>
      <p:sp>
        <p:nvSpPr>
          <p:cNvPr id="11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7688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325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6963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kern="0"/>
              <a:t>Name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kern="0"/>
              <a:t>Position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kern="0"/>
              <a:t>Professional experience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kern="0"/>
              <a:t>Course expectations</a:t>
            </a:r>
          </a:p>
          <a:p>
            <a:pPr>
              <a:spcAft>
                <a:spcPts val="0"/>
              </a:spcAft>
            </a:pPr>
            <a:endParaRPr lang="en-US" sz="1000" b="0" kern="0" dirty="0"/>
          </a:p>
        </p:txBody>
      </p:sp>
      <p:sp>
        <p:nvSpPr>
          <p:cNvPr id="12" name="CallTop">
            <a:extLst>
              <a:ext uri="{FF2B5EF4-FFF2-40B4-BE49-F238E27FC236}">
                <a16:creationId xmlns:a16="http://schemas.microsoft.com/office/drawing/2014/main" id="{60E24B61-4DB1-EECD-AD20-B57ABC648CA9}"/>
              </a:ext>
            </a:extLst>
          </p:cNvPr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1E1E1"/>
          </a:solidFill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8F8F8">
                <a:alpha val="50000"/>
              </a:srgbClr>
            </a:outerShdw>
          </a:effectLst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fr-FR" sz="1000" b="0"/>
              <a:t>Facilitator Introductions</a:t>
            </a:r>
          </a:p>
        </p:txBody>
      </p:sp>
      <p:sp>
        <p:nvSpPr>
          <p:cNvPr id="13" name="CallBottom">
            <a:extLst>
              <a:ext uri="{FF2B5EF4-FFF2-40B4-BE49-F238E27FC236}">
                <a16:creationId xmlns:a16="http://schemas.microsoft.com/office/drawing/2014/main" id="{AFCEC90E-D5FB-2B46-5FDB-77E269040CC6}"/>
              </a:ext>
            </a:extLst>
          </p:cNvPr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1E1E1"/>
          </a:solidFill>
          <a:ln>
            <a:noFill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7688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325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6963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fr-FR" sz="1000" b="0"/>
              <a:t>Name</a:t>
            </a:r>
          </a:p>
          <a:p>
            <a:pPr marL="114300" indent="-114300">
              <a:spcAft>
                <a:spcPts val="0"/>
              </a:spcAft>
            </a:pPr>
            <a:r>
              <a:rPr lang="fr-FR" sz="1000" b="0"/>
              <a:t>Position</a:t>
            </a:r>
          </a:p>
          <a:p>
            <a:pPr marL="114300" indent="-114300">
              <a:spcAft>
                <a:spcPts val="0"/>
              </a:spcAft>
            </a:pPr>
            <a:r>
              <a:rPr lang="fr-FR" sz="1000" b="0"/>
              <a:t>Professional experience</a:t>
            </a:r>
          </a:p>
          <a:p>
            <a:pPr marL="114300" indent="-114300">
              <a:spcAft>
                <a:spcPts val="0"/>
              </a:spcAft>
            </a:pPr>
            <a:r>
              <a:rPr lang="fr-FR" sz="1000" b="0"/>
              <a:t>Course expectations</a:t>
            </a:r>
          </a:p>
          <a:p>
            <a:pPr>
              <a:spcAft>
                <a:spcPts val="0"/>
              </a:spcAft>
            </a:pPr>
            <a:endParaRPr lang="en-US" sz="1000" b="0" kern="0" dirty="0"/>
          </a:p>
        </p:txBody>
      </p:sp>
    </p:spTree>
    <p:extLst>
      <p:ext uri="{BB962C8B-B14F-4D97-AF65-F5344CB8AC3E}">
        <p14:creationId xmlns:p14="http://schemas.microsoft.com/office/powerpoint/2010/main" val="32873772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Présentations des participants</a:t>
            </a:r>
          </a:p>
        </p:txBody>
      </p:sp>
      <p:sp>
        <p:nvSpPr>
          <p:cNvPr id="14339" name="Content Placeholder 20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/>
              <a:t>Veuillez fournir les informations suivantes :</a:t>
            </a:r>
          </a:p>
          <a:p>
            <a:pPr lvl="1"/>
            <a:r>
              <a:rPr lang="fr-FR"/>
              <a:t>Nom</a:t>
            </a:r>
          </a:p>
          <a:p>
            <a:pPr lvl="1"/>
            <a:r>
              <a:rPr lang="fr-FR"/>
              <a:t>Poste</a:t>
            </a:r>
          </a:p>
          <a:p>
            <a:pPr lvl="1"/>
            <a:r>
              <a:rPr lang="fr-FR"/>
              <a:t>Expérience professionnelle</a:t>
            </a:r>
          </a:p>
          <a:p>
            <a:pPr lvl="1"/>
            <a:r>
              <a:rPr lang="fr-FR"/>
              <a:t>Attentes concernant le cours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375" y="1477765"/>
            <a:ext cx="1926960" cy="2890440"/>
          </a:xfrm>
          <a:ln>
            <a:solidFill>
              <a:schemeClr val="tx1"/>
            </a:solidFill>
          </a:ln>
        </p:spPr>
      </p:pic>
      <p:sp>
        <p:nvSpPr>
          <p:cNvPr id="14340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fr-FR"/>
              <a:t> </a:t>
            </a:r>
            <a:fld id="{23842BEA-1FC6-41B4-A306-1A56B837FC9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/>
              <a:t>Module 1: Introduction</a:t>
            </a:r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fr-FR"/>
              <a:t>ITA v5.00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5218385" y="4937679"/>
            <a:ext cx="2895600" cy="22328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fr-FR" sz="800" b="1">
                <a:solidFill>
                  <a:schemeClr val="bg1"/>
                </a:solidFill>
              </a:rPr>
              <a:t>Source: Getty Images</a:t>
            </a:r>
          </a:p>
        </p:txBody>
      </p:sp>
      <p:sp>
        <p:nvSpPr>
          <p:cNvPr id="11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8F8F8">
                <a:alpha val="50000"/>
              </a:srgbClr>
            </a:outerShdw>
          </a:effectLst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kern="0"/>
              <a:t>Participant Introductions</a:t>
            </a:r>
            <a:endParaRPr lang="en-US" sz="1000" b="0" kern="0" dirty="0"/>
          </a:p>
        </p:txBody>
      </p:sp>
      <p:sp>
        <p:nvSpPr>
          <p:cNvPr id="12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7688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325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6963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ct val="0"/>
              </a:spcAft>
            </a:pPr>
            <a:r>
              <a:rPr lang="en-US" sz="1000" b="0" kern="0"/>
              <a:t>Please provide:</a:t>
            </a:r>
          </a:p>
          <a:p>
            <a:pPr marL="228600" lvl="1" indent="-114300"/>
            <a:r>
              <a:rPr lang="en-US" sz="1000" b="0" kern="0"/>
              <a:t>Name</a:t>
            </a:r>
          </a:p>
          <a:p>
            <a:pPr marL="228600" lvl="1" indent="-114300"/>
            <a:r>
              <a:rPr lang="en-US" sz="1000" b="0" kern="0"/>
              <a:t>Position</a:t>
            </a:r>
          </a:p>
          <a:p>
            <a:pPr marL="228600" lvl="1" indent="-114300"/>
            <a:r>
              <a:rPr lang="en-US" sz="1000" b="0" kern="0"/>
              <a:t>Professional experience</a:t>
            </a:r>
          </a:p>
          <a:p>
            <a:pPr marL="228600" lvl="1" indent="-114300"/>
            <a:r>
              <a:rPr lang="en-US" sz="1000" b="0" kern="0"/>
              <a:t>Course expectations</a:t>
            </a:r>
            <a:endParaRPr lang="en-US" sz="1000" b="0" kern="0" dirty="0"/>
          </a:p>
        </p:txBody>
      </p:sp>
      <p:sp>
        <p:nvSpPr>
          <p:cNvPr id="5" name="TextBox 4"/>
          <p:cNvSpPr txBox="1"/>
          <p:nvPr/>
        </p:nvSpPr>
        <p:spPr>
          <a:xfrm>
            <a:off x="7125422" y="4152761"/>
            <a:ext cx="84991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>
                <a:solidFill>
                  <a:schemeClr val="bg1"/>
                </a:solidFill>
              </a:rPr>
              <a:t>Source: iStock</a:t>
            </a:r>
          </a:p>
        </p:txBody>
      </p:sp>
      <p:sp>
        <p:nvSpPr>
          <p:cNvPr id="13" name="CallTop">
            <a:extLst>
              <a:ext uri="{FF2B5EF4-FFF2-40B4-BE49-F238E27FC236}">
                <a16:creationId xmlns:a16="http://schemas.microsoft.com/office/drawing/2014/main" id="{A63E1D69-0FC6-E54F-41AA-A78BAA2CE1A9}"/>
              </a:ext>
            </a:extLst>
          </p:cNvPr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1E1E1"/>
          </a:solidFill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8F8F8">
                <a:alpha val="50000"/>
              </a:srgbClr>
            </a:outerShdw>
          </a:effectLst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fr-FR" sz="1000" b="0"/>
              <a:t>Participant Introductions</a:t>
            </a:r>
          </a:p>
        </p:txBody>
      </p:sp>
      <p:sp>
        <p:nvSpPr>
          <p:cNvPr id="14" name="CallBottom">
            <a:extLst>
              <a:ext uri="{FF2B5EF4-FFF2-40B4-BE49-F238E27FC236}">
                <a16:creationId xmlns:a16="http://schemas.microsoft.com/office/drawing/2014/main" id="{8E2BE76C-CE70-D9C7-D3E0-DB2D94B8B0FA}"/>
              </a:ext>
            </a:extLst>
          </p:cNvPr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1E1E1"/>
          </a:solidFill>
          <a:ln>
            <a:noFill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7688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325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6963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ct val="0"/>
              </a:spcAft>
            </a:pPr>
            <a:r>
              <a:rPr lang="fr-FR" sz="1000" b="0"/>
              <a:t>Please provide:</a:t>
            </a:r>
          </a:p>
          <a:p>
            <a:pPr marL="228600" lvl="1" indent="-114300"/>
            <a:r>
              <a:rPr lang="fr-FR" sz="1000" b="0"/>
              <a:t>Name</a:t>
            </a:r>
          </a:p>
          <a:p>
            <a:pPr marL="228600" lvl="1" indent="-114300"/>
            <a:r>
              <a:rPr lang="fr-FR" sz="1000" b="0"/>
              <a:t>Position</a:t>
            </a:r>
          </a:p>
          <a:p>
            <a:pPr marL="228600" lvl="1" indent="-114300"/>
            <a:r>
              <a:rPr lang="fr-FR" sz="1000" b="0"/>
              <a:t>Professional experience</a:t>
            </a:r>
          </a:p>
          <a:p>
            <a:pPr marL="228600" lvl="1" indent="-114300"/>
            <a:r>
              <a:rPr lang="fr-FR" sz="1000" b="0"/>
              <a:t>Course expectations</a:t>
            </a:r>
          </a:p>
        </p:txBody>
      </p:sp>
    </p:spTree>
    <p:extLst>
      <p:ext uri="{BB962C8B-B14F-4D97-AF65-F5344CB8AC3E}">
        <p14:creationId xmlns:p14="http://schemas.microsoft.com/office/powerpoint/2010/main" val="24551875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/>
              <a:t>Présentation des documents du cours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fr-FR"/>
              <a:t>Polycopiés</a:t>
            </a:r>
          </a:p>
          <a:p>
            <a:pPr lvl="0"/>
            <a:r>
              <a:rPr lang="fr-FR"/>
              <a:t>Guides pratiques</a:t>
            </a:r>
          </a:p>
          <a:p>
            <a:pPr lvl="0"/>
            <a:r>
              <a:rPr lang="fr-FR"/>
              <a:t>Supports de cours</a:t>
            </a:r>
          </a:p>
          <a:p>
            <a:pPr lvl="1"/>
            <a:r>
              <a:rPr lang="fr-FR"/>
              <a:t>Supports numériques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441" y="1220788"/>
            <a:ext cx="2042956" cy="37211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>
                <a:solidFill>
                  <a:srgbClr val="FFFFFF"/>
                </a:solidFill>
              </a:rPr>
              <a:t>Module 1: Introduction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7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>
                <a:solidFill>
                  <a:srgbClr val="FFFFFF">
                    <a:lumMod val="85000"/>
                  </a:srgbClr>
                </a:solidFill>
              </a:rPr>
              <a:t>ITA v5.00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5126806" y="4451022"/>
            <a:ext cx="3195686" cy="22328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fr-FR" sz="800" b="1">
                <a:solidFill>
                  <a:schemeClr val="bg1"/>
                </a:solidFill>
              </a:rPr>
              <a:t>Source: Getty Images</a:t>
            </a:r>
          </a:p>
        </p:txBody>
      </p:sp>
      <p:sp>
        <p:nvSpPr>
          <p:cNvPr id="9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8F8F8">
                <a:alpha val="50000"/>
              </a:srgbClr>
            </a:outerShdw>
          </a:effectLst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kern="0"/>
              <a:t>Introduction to Course Materials</a:t>
            </a:r>
            <a:endParaRPr lang="en-US" sz="1000" b="0" kern="0" dirty="0"/>
          </a:p>
        </p:txBody>
      </p:sp>
      <p:sp>
        <p:nvSpPr>
          <p:cNvPr id="12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7688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325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6963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ct val="0"/>
              </a:spcAft>
            </a:pPr>
            <a:r>
              <a:rPr lang="en-US" sz="1000" b="0" kern="0" dirty="0"/>
              <a:t>Participant Guide</a:t>
            </a:r>
          </a:p>
          <a:p>
            <a:pPr marL="228600" lvl="1" indent="-114300"/>
            <a:r>
              <a:rPr lang="en-US" sz="1000" b="0" kern="0" dirty="0"/>
              <a:t>Schedule</a:t>
            </a:r>
          </a:p>
          <a:p>
            <a:pPr marL="228600" lvl="1" indent="-114300"/>
            <a:r>
              <a:rPr lang="en-US" sz="1000" b="0" kern="0" dirty="0"/>
              <a:t>Modules (key terms, PowerPoint slides, addenda)</a:t>
            </a:r>
          </a:p>
          <a:p>
            <a:pPr marL="114300" indent="-114300">
              <a:spcAft>
                <a:spcPct val="0"/>
              </a:spcAft>
            </a:pPr>
            <a:r>
              <a:rPr lang="en-US" sz="1000" b="0" kern="0" dirty="0"/>
              <a:t>Course Materials </a:t>
            </a:r>
          </a:p>
          <a:p>
            <a:pPr marL="228600" lvl="1" indent="-114300"/>
            <a:r>
              <a:rPr lang="en-US" sz="1000" b="0" kern="0" dirty="0"/>
              <a:t>Compact disc </a:t>
            </a:r>
          </a:p>
        </p:txBody>
      </p:sp>
      <p:sp>
        <p:nvSpPr>
          <p:cNvPr id="11" name="CallTop">
            <a:extLst>
              <a:ext uri="{FF2B5EF4-FFF2-40B4-BE49-F238E27FC236}">
                <a16:creationId xmlns:a16="http://schemas.microsoft.com/office/drawing/2014/main" id="{EC883D15-A77E-CA82-EA99-10A92902322B}"/>
              </a:ext>
            </a:extLst>
          </p:cNvPr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1E1E1"/>
          </a:solidFill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8F8F8">
                <a:alpha val="50000"/>
              </a:srgbClr>
            </a:outerShdw>
          </a:effectLst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fr-FR" sz="1000" b="0"/>
              <a:t>Introduction to Course Materials</a:t>
            </a:r>
          </a:p>
        </p:txBody>
      </p:sp>
      <p:sp>
        <p:nvSpPr>
          <p:cNvPr id="13" name="CallBottom">
            <a:extLst>
              <a:ext uri="{FF2B5EF4-FFF2-40B4-BE49-F238E27FC236}">
                <a16:creationId xmlns:a16="http://schemas.microsoft.com/office/drawing/2014/main" id="{4E739FA5-11CD-DB30-489E-33EDE04A0A9F}"/>
              </a:ext>
            </a:extLst>
          </p:cNvPr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1E1E1"/>
          </a:solidFill>
          <a:ln>
            <a:noFill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7688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325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6963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ct val="0"/>
              </a:spcAft>
            </a:pPr>
            <a:r>
              <a:rPr lang="fr-FR" sz="1000" b="0"/>
              <a:t>Handouts</a:t>
            </a:r>
          </a:p>
          <a:p>
            <a:pPr marL="114300" indent="-114300">
              <a:spcAft>
                <a:spcPct val="0"/>
              </a:spcAft>
            </a:pPr>
            <a:r>
              <a:rPr lang="fr-FR" sz="1000" b="0"/>
              <a:t>Workbook</a:t>
            </a:r>
          </a:p>
          <a:p>
            <a:pPr marL="114300" indent="-114300">
              <a:spcAft>
                <a:spcPct val="0"/>
              </a:spcAft>
            </a:pPr>
            <a:r>
              <a:rPr lang="fr-FR" sz="1000" b="0"/>
              <a:t>Course materials</a:t>
            </a:r>
          </a:p>
          <a:p>
            <a:pPr marL="228600" lvl="1" indent="-114300"/>
            <a:r>
              <a:rPr lang="fr-FR" sz="1000" b="0"/>
              <a:t>Digital media </a:t>
            </a:r>
          </a:p>
        </p:txBody>
      </p:sp>
    </p:spTree>
    <p:extLst>
      <p:ext uri="{BB962C8B-B14F-4D97-AF65-F5344CB8AC3E}">
        <p14:creationId xmlns:p14="http://schemas.microsoft.com/office/powerpoint/2010/main" val="116736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/>
              <a:t>Bureau de l’assistance antiterroriste (ATA)</a:t>
            </a:r>
          </a:p>
        </p:txBody>
      </p:sp>
      <p:sp>
        <p:nvSpPr>
          <p:cNvPr id="22533" name="Content Placeholder 20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r-FR"/>
              <a:t>Créé par le Congrès des États-Unis en 1983. </a:t>
            </a:r>
          </a:p>
          <a:p>
            <a:r>
              <a:rPr lang="fr-FR"/>
              <a:t>Établi en tant qu'initiative majeure de lutte contre le terrorisme international</a:t>
            </a:r>
          </a:p>
          <a:p>
            <a:r>
              <a:rPr lang="fr-FR"/>
              <a:t>Dispense des formations – et l’assistance qui s’y rattache – aux forces de l’ordre et services de sécurité dans le monde entier</a:t>
            </a: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Module 1: Introduction</a:t>
            </a:r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/>
              <a:t>ITA v5.00</a:t>
            </a:r>
          </a:p>
        </p:txBody>
      </p:sp>
      <p:sp>
        <p:nvSpPr>
          <p:cNvPr id="11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7688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325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6963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79525" indent="-182563" algn="l" rtl="0" eaLnBrk="0" fontAlgn="base" hangingPunct="0">
              <a:spcBef>
                <a:spcPts val="6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altLang="en-US" sz="1000" b="0" kern="0" dirty="0"/>
              <a:t>Created by U.S. Congress in 1983 </a:t>
            </a:r>
          </a:p>
          <a:p>
            <a:pPr marL="114300" indent="-114300">
              <a:spcAft>
                <a:spcPts val="0"/>
              </a:spcAft>
            </a:pPr>
            <a:r>
              <a:rPr lang="en-US" altLang="en-US" sz="1000" b="0" kern="0" dirty="0"/>
              <a:t>Formed as a major initiative against international terrorism</a:t>
            </a:r>
          </a:p>
          <a:p>
            <a:pPr marL="114300" indent="-114300">
              <a:spcAft>
                <a:spcPts val="0"/>
              </a:spcAft>
            </a:pPr>
            <a:r>
              <a:rPr lang="en-US" altLang="en-US" sz="1000" b="0" kern="0" dirty="0"/>
              <a:t>Provides training and related assistance to law enforcement and security services worldwide</a:t>
            </a:r>
          </a:p>
        </p:txBody>
      </p:sp>
      <p:sp>
        <p:nvSpPr>
          <p:cNvPr id="12" name="CallAddLeft" hidden="1"/>
          <p:cNvSpPr txBox="1">
            <a:spLocks/>
          </p:cNvSpPr>
          <p:nvPr/>
        </p:nvSpPr>
        <p:spPr>
          <a:xfrm>
            <a:off x="50800" y="5029200"/>
            <a:ext cx="1803400" cy="304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kern="0"/>
              <a:t>Office of Antiterrorism Assistance (ATA)</a:t>
            </a:r>
            <a:endParaRPr lang="en-US" sz="1000" b="0" kern="0" dirty="0"/>
          </a:p>
        </p:txBody>
      </p:sp>
      <p:sp>
        <p:nvSpPr>
          <p:cNvPr id="13" name="CallBottom" hidden="1"/>
          <p:cNvSpPr txBox="1">
            <a:spLocks/>
          </p:cNvSpPr>
          <p:nvPr/>
        </p:nvSpPr>
        <p:spPr bwMode="auto">
          <a:xfrm>
            <a:off x="1854200" y="5029200"/>
            <a:ext cx="1041400" cy="304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spcBef>
                <a:spcPct val="0"/>
              </a:spcBef>
              <a:spcAft>
                <a:spcPts val="0"/>
              </a:spcAft>
              <a:buSzPct val="88000"/>
              <a:buFont typeface="Wingdings" pitchFamily="2" charset="2"/>
              <a:buNone/>
              <a:defRPr sz="1600" b="1">
                <a:solidFill>
                  <a:schemeClr val="tx1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7688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325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6963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79525" indent="-182563" algn="l" rtl="0" eaLnBrk="0" fontAlgn="base" hangingPunct="0">
              <a:spcBef>
                <a:spcPts val="6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000" kern="0" dirty="0"/>
              <a:t>Reference 1.1</a:t>
            </a:r>
          </a:p>
        </p:txBody>
      </p:sp>
      <p:sp>
        <p:nvSpPr>
          <p:cNvPr id="10" name="CallTop">
            <a:extLst>
              <a:ext uri="{FF2B5EF4-FFF2-40B4-BE49-F238E27FC236}">
                <a16:creationId xmlns:a16="http://schemas.microsoft.com/office/drawing/2014/main" id="{3380CC0F-FA4E-3FAE-52A5-73EABFD1B79B}"/>
              </a:ext>
            </a:extLst>
          </p:cNvPr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1E1E1"/>
          </a:solidFill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8F8F8">
                <a:alpha val="50000"/>
              </a:srgbClr>
            </a:outerShdw>
          </a:effectLst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fr-FR" sz="1000" b="0"/>
              <a:t>Office of Antiterrorism Assistance (ATA)</a:t>
            </a:r>
          </a:p>
        </p:txBody>
      </p:sp>
      <p:sp>
        <p:nvSpPr>
          <p:cNvPr id="14" name="CallBottom">
            <a:extLst>
              <a:ext uri="{FF2B5EF4-FFF2-40B4-BE49-F238E27FC236}">
                <a16:creationId xmlns:a16="http://schemas.microsoft.com/office/drawing/2014/main" id="{B7826078-6A9D-35A2-9E8C-957ACC0EF94A}"/>
              </a:ext>
            </a:extLst>
          </p:cNvPr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1E1E1"/>
          </a:solidFill>
          <a:ln>
            <a:noFill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5425" indent="-225425" algn="l" rtl="0" eaLnBrk="0" fontAlgn="base" hangingPunct="0">
              <a:spcBef>
                <a:spcPct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6963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fr-FR" sz="1000" b="0"/>
              <a:t>Created by U.S. Congress in 1983 </a:t>
            </a:r>
          </a:p>
          <a:p>
            <a:pPr marL="114300" indent="-114300">
              <a:spcAft>
                <a:spcPts val="0"/>
              </a:spcAft>
            </a:pPr>
            <a:r>
              <a:rPr lang="fr-FR" sz="1000" b="0"/>
              <a:t>Formed as a major initiative against international terrorism</a:t>
            </a:r>
          </a:p>
          <a:p>
            <a:pPr marL="114300" indent="-114300">
              <a:spcAft>
                <a:spcPts val="0"/>
              </a:spcAft>
            </a:pPr>
            <a:r>
              <a:rPr lang="fr-FR" sz="1000" b="0"/>
              <a:t>Provides training and related assistance to law enforcement and security services worldwide</a:t>
            </a:r>
          </a:p>
        </p:txBody>
      </p:sp>
    </p:spTree>
    <p:extLst>
      <p:ext uri="{BB962C8B-B14F-4D97-AF65-F5344CB8AC3E}">
        <p14:creationId xmlns:p14="http://schemas.microsoft.com/office/powerpoint/2010/main" val="291444292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Objectif du cours</a:t>
            </a:r>
          </a:p>
        </p:txBody>
      </p:sp>
      <p:sp>
        <p:nvSpPr>
          <p:cNvPr id="22531" name="Content Placeholder 20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r-FR"/>
              <a:t>Améliorer les capacités des pays partenaires à enquêter de manière proactive et à juger les individus impliqués dans des activités terroristes. 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 </a:t>
            </a:r>
            <a:fld id="{595D7AFB-49F2-40BB-AB5C-AE0F0C15AA8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Module 1: Introduction</a:t>
            </a:r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ITA v5.00</a:t>
            </a:r>
          </a:p>
        </p:txBody>
      </p:sp>
      <p:sp>
        <p:nvSpPr>
          <p:cNvPr id="7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8F8F8">
                <a:alpha val="50000"/>
              </a:srgbClr>
            </a:outerShdw>
          </a:effectLst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kern="0"/>
              <a:t>Course Purpose</a:t>
            </a:r>
            <a:endParaRPr lang="en-US" sz="1000" b="0" kern="0" dirty="0"/>
          </a:p>
        </p:txBody>
      </p:sp>
      <p:sp>
        <p:nvSpPr>
          <p:cNvPr id="8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5425" indent="-225425" algn="l" rtl="0" eaLnBrk="0" fontAlgn="base" hangingPunct="0">
              <a:spcBef>
                <a:spcPct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6963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kern="0"/>
              <a:t>To assist partner nations in protecting soft targets from terrorist attacks</a:t>
            </a:r>
            <a:endParaRPr lang="en-US" sz="1000" b="0" kern="0" dirty="0">
              <a:solidFill>
                <a:srgbClr val="996633"/>
              </a:solidFill>
            </a:endParaRPr>
          </a:p>
        </p:txBody>
      </p:sp>
      <p:sp>
        <p:nvSpPr>
          <p:cNvPr id="9" name="CallTop">
            <a:extLst>
              <a:ext uri="{FF2B5EF4-FFF2-40B4-BE49-F238E27FC236}">
                <a16:creationId xmlns:a16="http://schemas.microsoft.com/office/drawing/2014/main" id="{0FC7E6F6-A0FA-DEFF-31AA-766B994096A4}"/>
              </a:ext>
            </a:extLst>
          </p:cNvPr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1E1E1"/>
          </a:solidFill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8F8F8">
                <a:alpha val="50000"/>
              </a:srgbClr>
            </a:outerShdw>
          </a:effectLst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fr-FR" sz="1000" b="0"/>
              <a:t>Course Purpose</a:t>
            </a:r>
          </a:p>
        </p:txBody>
      </p:sp>
      <p:sp>
        <p:nvSpPr>
          <p:cNvPr id="10" name="CallBottom">
            <a:extLst>
              <a:ext uri="{FF2B5EF4-FFF2-40B4-BE49-F238E27FC236}">
                <a16:creationId xmlns:a16="http://schemas.microsoft.com/office/drawing/2014/main" id="{EF05930E-CE85-AC95-9AFC-ADC4C73A25B1}"/>
              </a:ext>
            </a:extLst>
          </p:cNvPr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1E1E1"/>
          </a:solidFill>
          <a:ln>
            <a:noFill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5425" indent="-225425" algn="l" rtl="0" eaLnBrk="0" fontAlgn="base" hangingPunct="0">
              <a:spcBef>
                <a:spcPct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6963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fr-FR" sz="1000" b="0"/>
              <a:t>Enhance the abilities of partner nations to proactively investigate and successfully prosecute terrorists involved in terrorist activities </a:t>
            </a:r>
          </a:p>
        </p:txBody>
      </p:sp>
    </p:spTree>
    <p:extLst>
      <p:ext uri="{BB962C8B-B14F-4D97-AF65-F5344CB8AC3E}">
        <p14:creationId xmlns:p14="http://schemas.microsoft.com/office/powerpoint/2010/main" val="56281146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Stratégies pédagogiques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/>
              <a:t>Présentation</a:t>
            </a:r>
          </a:p>
          <a:p>
            <a:r>
              <a:rPr lang="fr-FR"/>
              <a:t>Études de cas</a:t>
            </a:r>
          </a:p>
          <a:p>
            <a:r>
              <a:rPr lang="fr-FR"/>
              <a:t>Discussion</a:t>
            </a:r>
          </a:p>
          <a:p>
            <a:r>
              <a:rPr lang="fr-FR"/>
              <a:t>Activités</a:t>
            </a:r>
          </a:p>
          <a:p>
            <a:r>
              <a:rPr lang="fr-FR"/>
              <a:t>Exercices pratiques</a:t>
            </a:r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746" y="1460500"/>
            <a:ext cx="3432345" cy="2298391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fr-FR"/>
              <a:t> </a:t>
            </a:r>
            <a:fld id="{5F7563D0-6918-4422-ACB4-CC7D2B267A1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/>
              <a:t>Module 1: Introduction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fr-FR"/>
              <a:t>ITA v5.00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4984709" y="3526893"/>
            <a:ext cx="3432175" cy="22328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fr-FR" sz="800" b="1">
                <a:solidFill>
                  <a:schemeClr val="bg1"/>
                </a:solidFill>
              </a:rPr>
              <a:t>Source: DS/T/ATA</a:t>
            </a:r>
          </a:p>
          <a:p>
            <a:pPr algn="r"/>
            <a:endParaRPr kumimoji="0" lang="en-US" sz="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8F8F8">
                <a:alpha val="50000"/>
              </a:srgbClr>
            </a:outerShdw>
          </a:effectLst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kern="0"/>
              <a:t>Instructional Strategies</a:t>
            </a:r>
            <a:endParaRPr lang="en-US" sz="1000" b="0" kern="0" dirty="0"/>
          </a:p>
        </p:txBody>
      </p:sp>
      <p:sp>
        <p:nvSpPr>
          <p:cNvPr id="12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7688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325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6963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kern="0"/>
              <a:t>Presentation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kern="0"/>
              <a:t>Case studies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kern="0"/>
              <a:t>Discussion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kern="0"/>
              <a:t>Activities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kern="0"/>
              <a:t>Practical exercises</a:t>
            </a:r>
            <a:endParaRPr lang="en-US" sz="1000" b="0" kern="0" dirty="0"/>
          </a:p>
        </p:txBody>
      </p:sp>
      <p:sp>
        <p:nvSpPr>
          <p:cNvPr id="13" name="CallTop">
            <a:extLst>
              <a:ext uri="{FF2B5EF4-FFF2-40B4-BE49-F238E27FC236}">
                <a16:creationId xmlns:a16="http://schemas.microsoft.com/office/drawing/2014/main" id="{302C53EC-B5AD-809F-99E2-3A9DDC28DEF5}"/>
              </a:ext>
            </a:extLst>
          </p:cNvPr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1E1E1"/>
          </a:solidFill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8F8F8">
                <a:alpha val="50000"/>
              </a:srgbClr>
            </a:outerShdw>
          </a:effectLst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fr-FR" sz="1000" b="0"/>
              <a:t>Instructional Strategies</a:t>
            </a:r>
          </a:p>
        </p:txBody>
      </p:sp>
      <p:sp>
        <p:nvSpPr>
          <p:cNvPr id="14" name="CallBottom">
            <a:extLst>
              <a:ext uri="{FF2B5EF4-FFF2-40B4-BE49-F238E27FC236}">
                <a16:creationId xmlns:a16="http://schemas.microsoft.com/office/drawing/2014/main" id="{01DE2B9E-2C9D-ECEB-1142-28978B318E3C}"/>
              </a:ext>
            </a:extLst>
          </p:cNvPr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1E1E1"/>
          </a:solidFill>
          <a:ln>
            <a:noFill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7688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325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6963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fr-FR" sz="1000" b="0"/>
              <a:t>Presentation</a:t>
            </a:r>
          </a:p>
          <a:p>
            <a:pPr marL="114300" indent="-114300">
              <a:spcAft>
                <a:spcPts val="0"/>
              </a:spcAft>
            </a:pPr>
            <a:r>
              <a:rPr lang="fr-FR" sz="1000" b="0"/>
              <a:t>Case studies</a:t>
            </a:r>
          </a:p>
          <a:p>
            <a:pPr marL="114300" indent="-114300">
              <a:spcAft>
                <a:spcPts val="0"/>
              </a:spcAft>
            </a:pPr>
            <a:r>
              <a:rPr lang="fr-FR" sz="1000" b="0"/>
              <a:t>Discussion</a:t>
            </a:r>
          </a:p>
          <a:p>
            <a:pPr marL="114300" indent="-114300">
              <a:spcAft>
                <a:spcPts val="0"/>
              </a:spcAft>
            </a:pPr>
            <a:r>
              <a:rPr lang="fr-FR" sz="1000" b="0"/>
              <a:t>Activities</a:t>
            </a:r>
          </a:p>
          <a:p>
            <a:pPr marL="114300" indent="-114300">
              <a:spcAft>
                <a:spcPts val="0"/>
              </a:spcAft>
            </a:pPr>
            <a:r>
              <a:rPr lang="fr-FR" sz="1000" b="0"/>
              <a:t>Practical exercises</a:t>
            </a:r>
          </a:p>
        </p:txBody>
      </p:sp>
    </p:spTree>
    <p:extLst>
      <p:ext uri="{BB962C8B-B14F-4D97-AF65-F5344CB8AC3E}">
        <p14:creationId xmlns:p14="http://schemas.microsoft.com/office/powerpoint/2010/main" val="2969634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Règles de conduite en classe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/>
              <a:t>Échanger des idées.</a:t>
            </a:r>
          </a:p>
          <a:p>
            <a:r>
              <a:rPr lang="fr-FR"/>
              <a:t>Poser des questions.</a:t>
            </a:r>
          </a:p>
          <a:p>
            <a:r>
              <a:rPr lang="fr-FR"/>
              <a:t>Mettre les téléphones portables en mode silencieux. </a:t>
            </a:r>
          </a:p>
          <a:p>
            <a:r>
              <a:rPr lang="fr-FR"/>
              <a:t>Arriver en cours à l’heure.</a:t>
            </a:r>
          </a:p>
        </p:txBody>
      </p:sp>
      <p:pic>
        <p:nvPicPr>
          <p:cNvPr id="15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739" y="1492250"/>
            <a:ext cx="3362223" cy="224648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fr-FR"/>
              <a:t> </a:t>
            </a:r>
            <a:fld id="{2E482990-A879-42CD-ABD1-D805AE27A38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/>
              <a:t>Module 1: Introduction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fr-FR"/>
              <a:t>ITA v5.00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254749" y="3498917"/>
            <a:ext cx="2184419" cy="22328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fr-FR" sz="800" b="1">
                <a:solidFill>
                  <a:schemeClr val="tx1">
                    <a:lumMod val="85000"/>
                    <a:lumOff val="15000"/>
                  </a:schemeClr>
                </a:solidFill>
              </a:rPr>
              <a:t>Source: Getty Images</a:t>
            </a:r>
          </a:p>
        </p:txBody>
      </p:sp>
      <p:sp>
        <p:nvSpPr>
          <p:cNvPr id="9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8F8F8">
                <a:alpha val="50000"/>
              </a:srgbClr>
            </a:outerShdw>
          </a:effectLst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kern="0"/>
              <a:t>Classroom Etiquette</a:t>
            </a:r>
            <a:endParaRPr lang="en-US" sz="1000" b="0" kern="0" dirty="0"/>
          </a:p>
        </p:txBody>
      </p:sp>
      <p:sp>
        <p:nvSpPr>
          <p:cNvPr id="10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7688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325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6963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kern="0"/>
              <a:t>Share ideas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kern="0"/>
              <a:t>Ask questions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kern="0"/>
              <a:t>Silence cell phones e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kern="0"/>
              <a:t>Report to class on time</a:t>
            </a:r>
            <a:endParaRPr lang="en-US" sz="1000" b="0" kern="0" dirty="0"/>
          </a:p>
        </p:txBody>
      </p:sp>
      <p:sp>
        <p:nvSpPr>
          <p:cNvPr id="11" name="CallTop">
            <a:extLst>
              <a:ext uri="{FF2B5EF4-FFF2-40B4-BE49-F238E27FC236}">
                <a16:creationId xmlns:a16="http://schemas.microsoft.com/office/drawing/2014/main" id="{B2886D09-DADF-69A1-22A2-AA8AD0D2A93B}"/>
              </a:ext>
            </a:extLst>
          </p:cNvPr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1E1E1"/>
          </a:solidFill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8F8F8">
                <a:alpha val="50000"/>
              </a:srgbClr>
            </a:outerShdw>
          </a:effectLst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fr-FR" sz="1000" b="0"/>
              <a:t>Classroom Etiquette</a:t>
            </a:r>
          </a:p>
        </p:txBody>
      </p:sp>
      <p:sp>
        <p:nvSpPr>
          <p:cNvPr id="12" name="CallBottom">
            <a:extLst>
              <a:ext uri="{FF2B5EF4-FFF2-40B4-BE49-F238E27FC236}">
                <a16:creationId xmlns:a16="http://schemas.microsoft.com/office/drawing/2014/main" id="{26A99142-3B68-559F-882D-F9A8A07F2C86}"/>
              </a:ext>
            </a:extLst>
          </p:cNvPr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1E1E1"/>
          </a:solidFill>
          <a:ln>
            <a:noFill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7688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325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6963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fr-FR" sz="1000" b="0"/>
              <a:t>Share ideas</a:t>
            </a:r>
          </a:p>
          <a:p>
            <a:pPr marL="114300" indent="-114300">
              <a:spcAft>
                <a:spcPts val="0"/>
              </a:spcAft>
            </a:pPr>
            <a:r>
              <a:rPr lang="fr-FR" sz="1000" b="0"/>
              <a:t>Ask questions</a:t>
            </a:r>
          </a:p>
          <a:p>
            <a:pPr marL="114300" indent="-114300">
              <a:spcAft>
                <a:spcPts val="0"/>
              </a:spcAft>
            </a:pPr>
            <a:r>
              <a:rPr lang="fr-FR" sz="1000" b="0"/>
              <a:t>Silence cell phones </a:t>
            </a:r>
          </a:p>
          <a:p>
            <a:pPr marL="114300" indent="-114300">
              <a:spcAft>
                <a:spcPts val="0"/>
              </a:spcAft>
            </a:pPr>
            <a:r>
              <a:rPr lang="fr-FR" sz="1000" b="0"/>
              <a:t>Report to class on time</a:t>
            </a:r>
          </a:p>
        </p:txBody>
      </p:sp>
    </p:spTree>
    <p:extLst>
      <p:ext uri="{BB962C8B-B14F-4D97-AF65-F5344CB8AC3E}">
        <p14:creationId xmlns:p14="http://schemas.microsoft.com/office/powerpoint/2010/main" val="3609256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Logistique du cours</a:t>
            </a:r>
          </a:p>
        </p:txBody>
      </p:sp>
      <p:sp>
        <p:nvSpPr>
          <p:cNvPr id="18435" name="Content Placeholder 20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/>
              <a:t>Le représentant de la classe</a:t>
            </a:r>
          </a:p>
          <a:p>
            <a:r>
              <a:rPr lang="fr-FR"/>
              <a:t>Les locaux</a:t>
            </a:r>
          </a:p>
          <a:p>
            <a:r>
              <a:rPr lang="fr-FR"/>
              <a:t>Le programme quotidien</a:t>
            </a:r>
          </a:p>
          <a:p>
            <a:r>
              <a:rPr lang="fr-FR"/>
              <a:t>La photo de classe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16765" y="1459782"/>
            <a:ext cx="2798307" cy="2426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6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fr-FR"/>
              <a:t> </a:t>
            </a:r>
            <a:fld id="{FD1BE97B-07CE-4ECC-A4B2-BE0AD366C02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r-FR">
                <a:solidFill>
                  <a:srgbClr val="FFFFFF"/>
                </a:solidFill>
              </a:rPr>
              <a:t>Module 1: Introduction</a:t>
            </a:r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fr-FR"/>
              <a:t>ITA v5.00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5289873" y="3662916"/>
            <a:ext cx="2798763" cy="22328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fr-FR" sz="800" b="1">
                <a:solidFill>
                  <a:schemeClr val="bg1"/>
                </a:solidFill>
              </a:rPr>
              <a:t>Source: DS/T/ATA</a:t>
            </a:r>
          </a:p>
        </p:txBody>
      </p:sp>
      <p:sp>
        <p:nvSpPr>
          <p:cNvPr id="9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8F8F8">
                <a:alpha val="50000"/>
              </a:srgbClr>
            </a:outerShdw>
          </a:effectLst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kern="0"/>
              <a:t>Course Logistics</a:t>
            </a:r>
            <a:endParaRPr lang="en-US" sz="1000" b="0" kern="0" dirty="0"/>
          </a:p>
        </p:txBody>
      </p:sp>
      <p:sp>
        <p:nvSpPr>
          <p:cNvPr id="11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7688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325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6963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kern="0"/>
              <a:t>Class representative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kern="0"/>
              <a:t>Facilities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kern="0"/>
              <a:t>Daily schedule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kern="0"/>
              <a:t>Class photo</a:t>
            </a:r>
          </a:p>
          <a:p>
            <a:pPr marL="114300" indent="-114300">
              <a:spcAft>
                <a:spcPts val="0"/>
              </a:spcAft>
            </a:pPr>
            <a:endParaRPr lang="en-US" sz="1000" b="0" kern="0"/>
          </a:p>
          <a:p>
            <a:pPr>
              <a:spcAft>
                <a:spcPts val="0"/>
              </a:spcAft>
            </a:pPr>
            <a:endParaRPr lang="en-US" sz="1000" b="0" kern="0" dirty="0"/>
          </a:p>
        </p:txBody>
      </p:sp>
      <p:sp>
        <p:nvSpPr>
          <p:cNvPr id="13" name="CallTop">
            <a:extLst>
              <a:ext uri="{FF2B5EF4-FFF2-40B4-BE49-F238E27FC236}">
                <a16:creationId xmlns:a16="http://schemas.microsoft.com/office/drawing/2014/main" id="{CB1853BA-C564-8B71-9866-0C6116B9C5BD}"/>
              </a:ext>
            </a:extLst>
          </p:cNvPr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1E1E1"/>
          </a:solidFill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8F8F8">
                <a:alpha val="50000"/>
              </a:srgbClr>
            </a:outerShdw>
          </a:effectLst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fr-FR" sz="1000" b="0"/>
              <a:t>Course Logistics</a:t>
            </a:r>
          </a:p>
        </p:txBody>
      </p:sp>
      <p:sp>
        <p:nvSpPr>
          <p:cNvPr id="14" name="CallBottom">
            <a:extLst>
              <a:ext uri="{FF2B5EF4-FFF2-40B4-BE49-F238E27FC236}">
                <a16:creationId xmlns:a16="http://schemas.microsoft.com/office/drawing/2014/main" id="{001BC8D2-3BA9-C387-69EE-59116CE91013}"/>
              </a:ext>
            </a:extLst>
          </p:cNvPr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1E1E1"/>
          </a:solidFill>
          <a:ln>
            <a:noFill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7688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325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6963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fr-FR" sz="1000" b="0"/>
              <a:t>Class representative</a:t>
            </a:r>
          </a:p>
          <a:p>
            <a:pPr marL="114300" indent="-114300">
              <a:spcAft>
                <a:spcPts val="0"/>
              </a:spcAft>
            </a:pPr>
            <a:r>
              <a:rPr lang="fr-FR" sz="1000" b="0"/>
              <a:t>Facilities</a:t>
            </a:r>
          </a:p>
          <a:p>
            <a:pPr marL="114300" indent="-114300">
              <a:spcAft>
                <a:spcPts val="0"/>
              </a:spcAft>
            </a:pPr>
            <a:r>
              <a:rPr lang="fr-FR" sz="1000" b="0"/>
              <a:t>Daily schedule</a:t>
            </a:r>
          </a:p>
          <a:p>
            <a:pPr marL="114300" indent="-114300">
              <a:spcAft>
                <a:spcPts val="0"/>
              </a:spcAft>
            </a:pPr>
            <a:r>
              <a:rPr lang="fr-FR" sz="1000" b="0"/>
              <a:t>Class photo</a:t>
            </a:r>
          </a:p>
          <a:p>
            <a:pPr marL="114300" indent="-114300">
              <a:spcAft>
                <a:spcPts val="0"/>
              </a:spcAft>
            </a:pPr>
            <a:endParaRPr lang="en-US" sz="1000" b="0" kern="0"/>
          </a:p>
          <a:p>
            <a:pPr>
              <a:spcAft>
                <a:spcPts val="0"/>
              </a:spcAft>
            </a:pPr>
            <a:endParaRPr lang="en-US" sz="1000" b="0" kern="0" dirty="0"/>
          </a:p>
        </p:txBody>
      </p:sp>
    </p:spTree>
    <p:extLst>
      <p:ext uri="{BB962C8B-B14F-4D97-AF65-F5344CB8AC3E}">
        <p14:creationId xmlns:p14="http://schemas.microsoft.com/office/powerpoint/2010/main" val="4093507078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Module 1: Instructional Overview&amp;#x0D;&amp;#x0A;Major Event Security Management&amp;#x0D;&amp;#x0A;&amp;quot;&quot;/&gt;&lt;property id=&quot;20307&quot; value=&quot;260&quot;/&gt;&lt;/object&gt;&lt;object type=&quot;3&quot; unique_id=&quot;10005&quot;&gt;&lt;property id=&quot;20148&quot; value=&quot;5&quot;/&gt;&lt;property id=&quot;20300&quot; value=&quot;Slide 2 - &amp;quot;Instruction Overview&amp;quot;&quot;/&gt;&lt;property id=&quot;20307&quot; value=&quot;256&quot;/&gt;&lt;/object&gt;&lt;object type=&quot;3&quot; unique_id=&quot;10006&quot;&gt;&lt;property id=&quot;20148&quot; value=&quot;5&quot;/&gt;&lt;property id=&quot;20300&quot; value=&quot;Slide 3 - &amp;quot;Course Materials&amp;quot;&quot;/&gt;&lt;property id=&quot;20307&quot; value=&quot;257&quot;/&gt;&lt;/object&gt;&lt;object type=&quot;3&quot; unique_id=&quot;10007&quot;&gt;&lt;property id=&quot;20148&quot; value=&quot;5&quot;/&gt;&lt;property id=&quot;20300&quot; value=&quot;Slide 4 - &amp;quot;Class Administration&amp;quot;&quot;/&gt;&lt;property id=&quot;20307&quot; value=&quot;258&quot;/&gt;&lt;/object&gt;&lt;object type=&quot;3&quot; unique_id=&quot;10008&quot;&gt;&lt;property id=&quot;20148&quot; value=&quot;5&quot;/&gt;&lt;property id=&quot;20300&quot; value=&quot;Slide 6 - &amp;quot;Introductions&amp;quot;&quot;/&gt;&lt;property id=&quot;20307&quot; value=&quot;259&quot;/&gt;&lt;/object&gt;&lt;object type=&quot;3&quot; unique_id=&quot;10009&quot;&gt;&lt;property id=&quot;20148&quot; value=&quot;5&quot;/&gt;&lt;property id=&quot;20300&quot; value=&quot;Slide 7 - &amp;quot;U.S. Department of State&amp;#x0D;&amp;#x0A;Diplomatic Security Service&amp;#x0D;&amp;#x0A;Office of Antiterrorism Assistance&amp;quot;&quot;/&gt;&lt;property id=&quot;20307&quot; value=&quot;261&quot;/&gt;&lt;/object&gt;&lt;object type=&quot;3&quot; unique_id=&quot;10018&quot;&gt;&lt;property id=&quot;20148&quot; value=&quot;5&quot;/&gt;&lt;property id=&quot;20300&quot; value=&quot;Slide 5 - &amp;quot;Course Module Structure&amp;quot;&quot;/&gt;&lt;property id=&quot;20307&quot; value=&quot;262&quot;/&gt;&lt;/object&gt;&lt;object type=&quot;3&quot; unique_id=&quot;10055&quot;&gt;&lt;property id=&quot;20148&quot; value=&quot;5&quot;/&gt;&lt;property id=&quot;20300&quot; value=&quot;Slide 8 - &amp;quot;Measuring Success&amp;quot;&quot;/&gt;&lt;property id=&quot;20307&quot; value=&quot;263&quot;/&gt;&lt;/object&gt;&lt;/object&gt;&lt;/object&gt;&lt;/database&gt;"/>
</p:tagLst>
</file>

<file path=ppt/theme/theme1.xml><?xml version="1.0" encoding="utf-8"?>
<a:theme xmlns:a="http://schemas.openxmlformats.org/drawingml/2006/main" name="2_Primary Master No Icons">
  <a:themeElements>
    <a:clrScheme name="ATA Standard Presentation Them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2F2F2"/>
      </a:accent1>
      <a:accent2>
        <a:srgbClr val="7F7F7F"/>
      </a:accent2>
      <a:accent3>
        <a:srgbClr val="595959"/>
      </a:accent3>
      <a:accent4>
        <a:srgbClr val="3F3F3F"/>
      </a:accent4>
      <a:accent5>
        <a:srgbClr val="262626"/>
      </a:accent5>
      <a:accent6>
        <a:srgbClr val="0C0C0C"/>
      </a:accent6>
      <a:hlink>
        <a:srgbClr val="000072"/>
      </a:hlink>
      <a:folHlink>
        <a:srgbClr val="FFC000"/>
      </a:folHlink>
    </a:clrScheme>
    <a:fontScheme name="ATA Standard Presentation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oft_Targe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ft_Targe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ft_Targe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ft_Targe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ft_Targe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ft_Targe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ft_Targe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Reference Master Icons">
  <a:themeElements>
    <a:clrScheme name="Custom 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2F2F2"/>
      </a:accent1>
      <a:accent2>
        <a:srgbClr val="7F7F7F"/>
      </a:accent2>
      <a:accent3>
        <a:srgbClr val="595959"/>
      </a:accent3>
      <a:accent4>
        <a:srgbClr val="3F3F3F"/>
      </a:accent4>
      <a:accent5>
        <a:srgbClr val="262626"/>
      </a:accent5>
      <a:accent6>
        <a:srgbClr val="0C0C0C"/>
      </a:accent6>
      <a:hlink>
        <a:srgbClr val="262626"/>
      </a:hlink>
      <a:folHlink>
        <a:srgbClr val="262626"/>
      </a:folHlink>
    </a:clrScheme>
    <a:fontScheme name="ATA Standard Presentation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oft_Targe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ft_Targe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ft_Targe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ft_Targe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ft_Targe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ft_Targe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ft_Targe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Reference Master Icons">
  <a:themeElements>
    <a:clrScheme name="Custom 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2F2F2"/>
      </a:accent1>
      <a:accent2>
        <a:srgbClr val="7F7F7F"/>
      </a:accent2>
      <a:accent3>
        <a:srgbClr val="595959"/>
      </a:accent3>
      <a:accent4>
        <a:srgbClr val="3F3F3F"/>
      </a:accent4>
      <a:accent5>
        <a:srgbClr val="262626"/>
      </a:accent5>
      <a:accent6>
        <a:srgbClr val="0C0C0C"/>
      </a:accent6>
      <a:hlink>
        <a:srgbClr val="262626"/>
      </a:hlink>
      <a:folHlink>
        <a:srgbClr val="262626"/>
      </a:folHlink>
    </a:clrScheme>
    <a:fontScheme name="ATA Standard Presentation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oft_Targe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ft_Targe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ft_Targe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ft_Targe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ft_Targe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ft_Targe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ft_Targe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551F65A596BA41B3A43279701C5FCA" ma:contentTypeVersion="11" ma:contentTypeDescription="Create a new document." ma:contentTypeScope="" ma:versionID="71d5e474d6ce359ceddfa67b2a17e069">
  <xsd:schema xmlns:xsd="http://www.w3.org/2001/XMLSchema" xmlns:xs="http://www.w3.org/2001/XMLSchema" xmlns:p="http://schemas.microsoft.com/office/2006/metadata/properties" xmlns:ns2="0b39b100-34c8-42a1-9ad6-b6ff7a1420fd" xmlns:ns3="8e5adf1f-43c2-470f-935e-dff54b24dae6" targetNamespace="http://schemas.microsoft.com/office/2006/metadata/properties" ma:root="true" ma:fieldsID="de18aa609016756645855b151ff01690" ns2:_="" ns3:_="">
    <xsd:import namespace="0b39b100-34c8-42a1-9ad6-b6ff7a1420fd"/>
    <xsd:import namespace="8e5adf1f-43c2-470f-935e-dff54b24dae6"/>
    <xsd:element name="properties">
      <xsd:complexType>
        <xsd:sequence>
          <xsd:element name="documentManagement">
            <xsd:complexType>
              <xsd:all>
                <xsd:element ref="ns2:Folders" minOccurs="0"/>
                <xsd:element ref="ns2:Language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2:LS_x0020_Folder" minOccurs="0"/>
                <xsd:element ref="ns2:SharedWithUsers" minOccurs="0"/>
                <xsd:element ref="ns2:SharedWithDetails" minOccurs="0"/>
                <xsd:element ref="ns3:MediaLengthInSeconds" minOccurs="0"/>
                <xsd:element ref="ns3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39b100-34c8-42a1-9ad6-b6ff7a1420fd" elementFormDefault="qualified">
    <xsd:import namespace="http://schemas.microsoft.com/office/2006/documentManagement/types"/>
    <xsd:import namespace="http://schemas.microsoft.com/office/infopath/2007/PartnerControls"/>
    <xsd:element name="Folders" ma:index="8" nillable="true" ma:displayName="Folders" ma:format="Dropdown" ma:internalName="Folders">
      <xsd:simpleType>
        <xsd:restriction base="dms:Choice">
          <xsd:enumeration value="Facilitator Guide"/>
          <xsd:enumeration value="PowerPoints"/>
          <xsd:enumeration value="Individual Handouts"/>
          <xsd:enumeration value="Facilitator Handouts"/>
          <xsd:enumeration value="Handouts"/>
          <xsd:enumeration value="Group Handouts"/>
          <xsd:enumeration value="Facilitator Workbook"/>
          <xsd:enumeration value="Participant Workbook"/>
          <xsd:enumeration value="Pre/Post Know. Survey"/>
          <xsd:enumeration value="Pre/Post Know. Survey Answer Key"/>
          <xsd:enumeration value="Reference Materials"/>
          <xsd:enumeration value="Required Reports"/>
          <xsd:enumeration value="Video Files"/>
          <xsd:enumeration value="EFG"/>
          <xsd:enumeration value="End of Course Critique"/>
          <xsd:enumeration value="GPS"/>
          <xsd:enumeration value="Activity Workbook"/>
          <xsd:enumeration value="Activity Workbook Answer Key"/>
          <xsd:enumeration value="Alternative Files"/>
          <xsd:enumeration value="Answer Key"/>
          <xsd:enumeration value="ATA Disclaimer"/>
          <xsd:enumeration value="Bomb Response Checklist"/>
          <xsd:enumeration value="Cable"/>
          <xsd:enumeration value="Case Studies"/>
          <xsd:enumeration value="CDG"/>
          <xsd:enumeration value="CEHR EFG"/>
          <xsd:enumeration value="CEHR Facilitator"/>
          <xsd:enumeration value="CEHR Participant"/>
          <xsd:enumeration value="Checklist"/>
          <xsd:enumeration value="Classroom Workbook"/>
          <xsd:enumeration value="COVID-19"/>
          <xsd:enumeration value="Crime Scene Forms"/>
          <xsd:enumeration value="Data Book"/>
          <xsd:enumeration value="Equipment List"/>
          <xsd:enumeration value="Facilitator Admin Prep"/>
          <xsd:enumeration value="Facilitator Answer Key"/>
          <xsd:enumeration value="Facilitator Classroom Workbook"/>
          <xsd:enumeration value="Handbook"/>
          <xsd:enumeration value="LEAD"/>
          <xsd:enumeration value="Media Relations Guidelines Handbook"/>
          <xsd:enumeration value="Participant Exercise Workbook"/>
          <xsd:enumeration value="Participant Handbook"/>
          <xsd:enumeration value="Plug &amp; Play AK47"/>
          <xsd:enumeration value="Plug &amp; Play M-4"/>
          <xsd:enumeration value="Pocket Guide"/>
          <xsd:enumeration value="Poster"/>
          <xsd:enumeration value="Refresher Video"/>
          <xsd:enumeration value="Scenarios"/>
          <xsd:enumeration value="Skills Evaluation"/>
          <xsd:enumeration value="Threaded Answer Key"/>
          <xsd:enumeration value="Threaded Case Study"/>
          <xsd:enumeration value="Threaded Exercise"/>
          <xsd:enumeration value="Threaded Exercise Workbook Cover"/>
          <xsd:enumeration value="Training Aids"/>
          <xsd:enumeration value="Facilitator Threaded Exercise"/>
          <xsd:enumeration value="Participant Threaded Exercise"/>
          <xsd:enumeration value="Train-the-Trainer"/>
          <xsd:enumeration value="Trends"/>
          <xsd:enumeration value="Trends EFG"/>
          <xsd:enumeration value="Trends FG"/>
          <xsd:enumeration value="Trends Handbook"/>
          <xsd:enumeration value="Trends PG"/>
          <xsd:enumeration value="USB ONLY"/>
          <xsd:enumeration value="Workbook Answer Key"/>
          <xsd:enumeration value="Workbook Cover"/>
        </xsd:restriction>
      </xsd:simpleType>
    </xsd:element>
    <xsd:element name="Languages" ma:index="9" nillable="true" ma:displayName="Languages" ma:format="Dropdown" ma:internalName="Languages">
      <xsd:simpleType>
        <xsd:restriction base="dms:Choice">
          <xsd:enumeration value="Albanian"/>
          <xsd:enumeration value="Amharic"/>
          <xsd:enumeration value="Arabic"/>
          <xsd:enumeration value="Azeri"/>
          <xsd:enumeration value="Bengali"/>
          <xsd:enumeration value="Bosnian"/>
          <xsd:enumeration value="Bulgarian"/>
          <xsd:enumeration value="Croatian"/>
          <xsd:enumeration value="Dari"/>
          <xsd:enumeration value="English"/>
          <xsd:enumeration value="French"/>
          <xsd:enumeration value="Georgian"/>
          <xsd:enumeration value="Greek"/>
          <xsd:enumeration value="Indonesian"/>
          <xsd:enumeration value="Kurdish"/>
          <xsd:enumeration value="Macedonian"/>
          <xsd:enumeration value="Nepal"/>
          <xsd:enumeration value="Portuguese"/>
          <xsd:enumeration value="Russian"/>
          <xsd:enumeration value="Serbian"/>
          <xsd:enumeration value="Sinhalese"/>
          <xsd:enumeration value="Somali"/>
          <xsd:enumeration value="Spanish"/>
          <xsd:enumeration value="Tajikistan"/>
          <xsd:enumeration value="Thai"/>
          <xsd:enumeration value="Turkish"/>
          <xsd:enumeration value="Urdu"/>
          <xsd:enumeration value="Uzbek"/>
        </xsd:restriction>
      </xsd:simpleType>
    </xsd:element>
    <xsd:element name="LS_x0020_Folder" ma:index="13" nillable="true" ma:displayName="LS Folder" ma:description="Holds files that are facilitator and participant files to be translated by Language Services" ma:format="Dropdown" ma:internalName="LS_x0020_Folder">
      <xsd:simpleType>
        <xsd:restriction base="dms:Choice">
          <xsd:enumeration value="EFG"/>
          <xsd:enumeration value="GPS"/>
          <xsd:enumeration value="DO NOT TRANSLATE"/>
        </xsd:restriction>
      </xsd:simpleType>
    </xsd:element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5adf1f-43c2-470f-935e-dff54b24da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s xmlns="0b39b100-34c8-42a1-9ad6-b6ff7a1420fd">PowerPoints</Folders>
    <LS_x0020_Folder xmlns="0b39b100-34c8-42a1-9ad6-b6ff7a1420fd">GPS</LS_x0020_Folder>
    <Languages xmlns="0b39b100-34c8-42a1-9ad6-b6ff7a1420fd">French</Language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FFDEDB4-A87A-4F8C-9A94-3FB3F6FA6FBE}"/>
</file>

<file path=customXml/itemProps2.xml><?xml version="1.0" encoding="utf-8"?>
<ds:datastoreItem xmlns:ds="http://schemas.openxmlformats.org/officeDocument/2006/customXml" ds:itemID="{D0A576C1-5913-4641-B602-725DD4107150}">
  <ds:schemaRefs>
    <ds:schemaRef ds:uri="http://schemas.microsoft.com/office/2006/metadata/properties"/>
    <ds:schemaRef ds:uri="e457a5c6-da7e-4c6a-b264-7fafeafb2e4a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0b39b100-34c8-42a1-9ad6-b6ff7a1420fd"/>
    <ds:schemaRef ds:uri="http://purl.org/dc/elements/1.1/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BAFDE9D-A7ED-4E14-807D-B05804262B3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VIS_Template</Template>
  <TotalTime>16575</TotalTime>
  <Words>993</Words>
  <Application>Microsoft Office PowerPoint</Application>
  <PresentationFormat>On-screen Show (4:3)</PresentationFormat>
  <Paragraphs>281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Cambria</vt:lpstr>
      <vt:lpstr>Helvetica</vt:lpstr>
      <vt:lpstr>Times New Roman</vt:lpstr>
      <vt:lpstr>Wingdings</vt:lpstr>
      <vt:lpstr>2_Primary Master No Icons</vt:lpstr>
      <vt:lpstr>2_Reference Master Icons</vt:lpstr>
      <vt:lpstr>3_Reference Master Icons</vt:lpstr>
      <vt:lpstr>Introduction à la répression des activités terroristes</vt:lpstr>
      <vt:lpstr>Présentations des instructeurs</vt:lpstr>
      <vt:lpstr>Présentations des participants</vt:lpstr>
      <vt:lpstr>Présentation des documents du cours</vt:lpstr>
      <vt:lpstr>Bureau de l’assistance antiterroriste (ATA)</vt:lpstr>
      <vt:lpstr>Objectif du cours</vt:lpstr>
      <vt:lpstr>Stratégies pédagogiques</vt:lpstr>
      <vt:lpstr>Règles de conduite en classe</vt:lpstr>
      <vt:lpstr>Logistique du cours</vt:lpstr>
      <vt:lpstr>Programme du cours (1/2)</vt:lpstr>
      <vt:lpstr>Programme du cours (2/2)</vt:lpstr>
      <vt:lpstr>Questionnaire sur les connaissances en début de formation à l’intention des participants</vt:lpstr>
    </vt:vector>
  </TitlesOfParts>
  <Company>GDIT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1: Introduction</dc:title>
  <dc:creator>noah.quinn</dc:creator>
  <cp:lastModifiedBy>Ferguson, Elias</cp:lastModifiedBy>
  <cp:revision>524</cp:revision>
  <dcterms:created xsi:type="dcterms:W3CDTF">2012-02-15T18:21:24Z</dcterms:created>
  <dcterms:modified xsi:type="dcterms:W3CDTF">2023-03-03T01:53:32Z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0x0101001F551F65A596BA41B3A43279701C5FCA</vt:lpwstr>
  </property>
  <property fmtid="{D5CDD505-2E9C-101B-9397-08002B2CF9AE}" pid="3" name="Reviewed">
    <vt:lpwstr>Reviewed</vt:lpwstr>
  </property>
  <property fmtid="{D5CDD505-2E9C-101B-9397-08002B2CF9AE}" pid="4" name="PeerReview">
    <vt:bool>true</vt:bool>
  </property>
  <property fmtid="{D5CDD505-2E9C-101B-9397-08002B2CF9AE}" pid="5" name="MSIP_Label_1665d9ee-429a-4d5f-97cc-cfb56e044a6e_Enabled">
    <vt:lpwstr>true</vt:lpwstr>
  </property>
  <property fmtid="{D5CDD505-2E9C-101B-9397-08002B2CF9AE}" pid="6" name="MSIP_Label_1665d9ee-429a-4d5f-97cc-cfb56e044a6e_SetDate">
    <vt:lpwstr>2022-11-03T13:21:57Z</vt:lpwstr>
  </property>
  <property fmtid="{D5CDD505-2E9C-101B-9397-08002B2CF9AE}" pid="7" name="MSIP_Label_1665d9ee-429a-4d5f-97cc-cfb56e044a6e_Method">
    <vt:lpwstr>Privileged</vt:lpwstr>
  </property>
  <property fmtid="{D5CDD505-2E9C-101B-9397-08002B2CF9AE}" pid="8" name="MSIP_Label_1665d9ee-429a-4d5f-97cc-cfb56e044a6e_Name">
    <vt:lpwstr>1665d9ee-429a-4d5f-97cc-cfb56e044a6e</vt:lpwstr>
  </property>
  <property fmtid="{D5CDD505-2E9C-101B-9397-08002B2CF9AE}" pid="9" name="MSIP_Label_1665d9ee-429a-4d5f-97cc-cfb56e044a6e_SiteId">
    <vt:lpwstr>66cf5074-5afe-48d1-a691-a12b2121f44b</vt:lpwstr>
  </property>
  <property fmtid="{D5CDD505-2E9C-101B-9397-08002B2CF9AE}" pid="10" name="MSIP_Label_1665d9ee-429a-4d5f-97cc-cfb56e044a6e_ActionId">
    <vt:lpwstr>06ff0b4e-dea3-406e-badb-c8add62aa6a8</vt:lpwstr>
  </property>
  <property fmtid="{D5CDD505-2E9C-101B-9397-08002B2CF9AE}" pid="11" name="MSIP_Label_1665d9ee-429a-4d5f-97cc-cfb56e044a6e_ContentBits">
    <vt:lpwstr>0</vt:lpwstr>
  </property>
  <property fmtid="{D5CDD505-2E9C-101B-9397-08002B2CF9AE}" pid="13" name="DateDue">
    <vt:filetime>2023-03-29T04:00:00Z</vt:filetime>
  </property>
</Properties>
</file>